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78" r:id="rId3"/>
    <p:sldId id="282" r:id="rId4"/>
    <p:sldId id="280" r:id="rId5"/>
    <p:sldId id="279" r:id="rId6"/>
    <p:sldId id="277" r:id="rId7"/>
    <p:sldId id="257" r:id="rId8"/>
    <p:sldId id="258" r:id="rId9"/>
    <p:sldId id="259" r:id="rId10"/>
    <p:sldId id="295" r:id="rId11"/>
    <p:sldId id="296" r:id="rId12"/>
    <p:sldId id="297" r:id="rId13"/>
    <p:sldId id="298" r:id="rId14"/>
    <p:sldId id="299" r:id="rId15"/>
    <p:sldId id="260" r:id="rId16"/>
    <p:sldId id="261" r:id="rId17"/>
    <p:sldId id="287" r:id="rId18"/>
    <p:sldId id="291" r:id="rId19"/>
    <p:sldId id="262" r:id="rId20"/>
    <p:sldId id="292" r:id="rId21"/>
    <p:sldId id="286" r:id="rId22"/>
    <p:sldId id="288" r:id="rId23"/>
    <p:sldId id="289" r:id="rId24"/>
    <p:sldId id="285" r:id="rId25"/>
    <p:sldId id="293" r:id="rId26"/>
    <p:sldId id="283" r:id="rId27"/>
    <p:sldId id="294" r:id="rId28"/>
    <p:sldId id="263" r:id="rId29"/>
    <p:sldId id="264" r:id="rId30"/>
    <p:sldId id="267" r:id="rId31"/>
    <p:sldId id="268" r:id="rId32"/>
    <p:sldId id="272" r:id="rId33"/>
    <p:sldId id="276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24" autoAdjust="0"/>
  </p:normalViewPr>
  <p:slideViewPr>
    <p:cSldViewPr>
      <p:cViewPr>
        <p:scale>
          <a:sx n="100" d="100"/>
          <a:sy n="100" d="100"/>
        </p:scale>
        <p:origin x="-28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1DF42-C591-474E-8A35-9F64EFF54BE6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65B8-501D-4553-ABAA-8384474E6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65B8-501D-4553-ABAA-8384474E62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65B8-501D-4553-ABAA-8384474E62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364CAD-EB85-43A6-AFAB-9149E06006A0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398B4D-6317-4CCE-B133-37CA955AC3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Tm="25000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447800"/>
          </a:xfrm>
          <a:solidFill>
            <a:srgbClr val="7030A0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Kruti Dev 010" pitchFamily="2" charset="0"/>
              </a:rPr>
              <a:t>  ¼e/; </a:t>
            </a:r>
            <a:r>
              <a:rPr lang="en-US" sz="4000" dirty="0" err="1" smtClean="0">
                <a:latin typeface="Kruti Dev 010" pitchFamily="2" charset="0"/>
              </a:rPr>
              <a:t>Hkkjr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f'k</a:t>
            </a:r>
            <a:r>
              <a:rPr lang="en-US" sz="4000" dirty="0" smtClean="0">
                <a:latin typeface="Kruti Dev 010" pitchFamily="2" charset="0"/>
              </a:rPr>
              <a:t>{</a:t>
            </a:r>
            <a:r>
              <a:rPr lang="en-US" sz="4000" dirty="0" err="1" smtClean="0">
                <a:latin typeface="Kruti Dev 010" pitchFamily="2" charset="0"/>
              </a:rPr>
              <a:t>kk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lfefr</a:t>
            </a:r>
            <a:r>
              <a:rPr lang="en-US" sz="4000" dirty="0" smtClean="0">
                <a:latin typeface="Kruti Dev 010" pitchFamily="2" charset="0"/>
              </a:rPr>
              <a:t> }</a:t>
            </a:r>
            <a:r>
              <a:rPr lang="en-US" sz="4000" dirty="0" err="1" smtClean="0">
                <a:latin typeface="Kruti Dev 010" pitchFamily="2" charset="0"/>
              </a:rPr>
              <a:t>kjk</a:t>
            </a:r>
            <a:r>
              <a:rPr lang="en-US" sz="4000" dirty="0" smtClean="0">
                <a:latin typeface="Kruti Dev 010" pitchFamily="2" charset="0"/>
              </a:rPr>
              <a:t> lapkfyr½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4572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err="1" smtClean="0">
                <a:latin typeface="Kruti Dev 010" pitchFamily="2" charset="0"/>
              </a:rPr>
              <a:t>ikoZrhckbZ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xks</a:t>
            </a:r>
            <a:r>
              <a:rPr lang="en-US" sz="4400" dirty="0" smtClean="0">
                <a:latin typeface="Kruti Dev 010" pitchFamily="2" charset="0"/>
              </a:rPr>
              <a:t>[</a:t>
            </a:r>
            <a:r>
              <a:rPr lang="en-US" sz="4400" dirty="0" err="1" smtClean="0">
                <a:latin typeface="Kruti Dev 010" pitchFamily="2" charset="0"/>
              </a:rPr>
              <a:t>kys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mPpŸkj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ek</a:t>
            </a:r>
            <a:r>
              <a:rPr lang="en-US" sz="4400" dirty="0" smtClean="0">
                <a:latin typeface="Kruti Dev 010" pitchFamily="2" charset="0"/>
              </a:rPr>
              <a:t>/;fed </a:t>
            </a:r>
            <a:r>
              <a:rPr lang="en-US" sz="4400" dirty="0" err="1" smtClean="0">
                <a:latin typeface="Kruti Dev 010" pitchFamily="2" charset="0"/>
              </a:rPr>
              <a:t>fo|ky</a:t>
            </a:r>
            <a:r>
              <a:rPr lang="en-US" sz="4400" dirty="0" smtClean="0">
                <a:latin typeface="Kruti Dev 010" pitchFamily="2" charset="0"/>
              </a:rPr>
              <a:t>;</a:t>
            </a:r>
            <a:r>
              <a:rPr lang="en-US" sz="5000" dirty="0" smtClean="0">
                <a:latin typeface="Kruti Dev 010" pitchFamily="2" charset="0"/>
              </a:rPr>
              <a:t/>
            </a:r>
            <a:br>
              <a:rPr lang="en-US" sz="5000" dirty="0" smtClean="0">
                <a:latin typeface="Kruti Dev 010" pitchFamily="2" charset="0"/>
              </a:rPr>
            </a:br>
            <a:r>
              <a:rPr lang="en-US" sz="5000" dirty="0" err="1" smtClean="0">
                <a:latin typeface="Kruti Dev 010" pitchFamily="2" charset="0"/>
              </a:rPr>
              <a:t>thokthxat</a:t>
            </a:r>
            <a:r>
              <a:rPr lang="en-US" sz="5000" dirty="0" smtClean="0">
                <a:latin typeface="Kruti Dev 010" pitchFamily="2" charset="0"/>
              </a:rPr>
              <a:t> </a:t>
            </a:r>
            <a:r>
              <a:rPr lang="en-US" sz="5000" dirty="0" err="1" smtClean="0">
                <a:latin typeface="Kruti Dev 010" pitchFamily="2" charset="0"/>
              </a:rPr>
              <a:t>y'dj</a:t>
            </a:r>
            <a:r>
              <a:rPr lang="en-US" sz="5000" dirty="0" smtClean="0">
                <a:latin typeface="Kruti Dev 010" pitchFamily="2" charset="0"/>
              </a:rPr>
              <a:t> </a:t>
            </a:r>
            <a:r>
              <a:rPr lang="en-US" sz="5000" dirty="0" err="1" smtClean="0">
                <a:latin typeface="Kruti Dev 010" pitchFamily="2" charset="0"/>
              </a:rPr>
              <a:t>Xokfy;j</a:t>
            </a:r>
            <a:r>
              <a:rPr lang="en-US" sz="5000" dirty="0" smtClean="0">
                <a:latin typeface="Kruti Dev 010" pitchFamily="2" charset="0"/>
              </a:rPr>
              <a:t> e0iz0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5000" dirty="0" err="1" smtClean="0">
                <a:latin typeface="Kruti Dev 010" pitchFamily="2" charset="0"/>
              </a:rPr>
              <a:t>fo|ky</a:t>
            </a:r>
            <a:r>
              <a:rPr lang="en-US" sz="5000" dirty="0" smtClean="0">
                <a:latin typeface="Kruti Dev 010" pitchFamily="2" charset="0"/>
              </a:rPr>
              <a:t>; </a:t>
            </a:r>
            <a:r>
              <a:rPr lang="en-US" sz="5000" dirty="0" err="1" smtClean="0">
                <a:latin typeface="Kruti Dev 010" pitchFamily="2" charset="0"/>
              </a:rPr>
              <a:t>dksM</a:t>
            </a:r>
            <a:r>
              <a:rPr lang="en-US" sz="5000" dirty="0" smtClean="0">
                <a:latin typeface="Kruti Dev 010" pitchFamily="2" charset="0"/>
              </a:rPr>
              <a:t> 142002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5000" dirty="0" err="1" smtClean="0">
                <a:latin typeface="Kruti Dev 010" pitchFamily="2" charset="0"/>
              </a:rPr>
              <a:t>Mkbl</a:t>
            </a:r>
            <a:r>
              <a:rPr lang="en-US" sz="5000" dirty="0" smtClean="0">
                <a:latin typeface="Kruti Dev 010" pitchFamily="2" charset="0"/>
              </a:rPr>
              <a:t> </a:t>
            </a:r>
            <a:r>
              <a:rPr lang="en-US" sz="5000" dirty="0" err="1" smtClean="0">
                <a:latin typeface="Kruti Dev 010" pitchFamily="2" charset="0"/>
              </a:rPr>
              <a:t>dksM</a:t>
            </a:r>
            <a:r>
              <a:rPr lang="en-US" sz="5000" dirty="0" smtClean="0">
                <a:latin typeface="Kruti Dev 010" pitchFamily="2" charset="0"/>
              </a:rPr>
              <a:t> 23040503314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4000" dirty="0" smtClean="0">
                <a:latin typeface="Kruti Dev 010" pitchFamily="2" charset="0"/>
              </a:rPr>
              <a:t>0751&amp;2385821 </a:t>
            </a:r>
            <a:r>
              <a:rPr lang="en-US" sz="4000" dirty="0" err="1" smtClean="0">
                <a:latin typeface="Kruti Dev 010" pitchFamily="2" charset="0"/>
              </a:rPr>
              <a:t>eksck</a:t>
            </a:r>
            <a:r>
              <a:rPr lang="en-US" sz="4000" dirty="0" smtClean="0">
                <a:latin typeface="Kruti Dev 010" pitchFamily="2" charset="0"/>
              </a:rPr>
              <a:t>- </a:t>
            </a:r>
            <a:r>
              <a:rPr lang="en-US" sz="4000" dirty="0" err="1" smtClean="0">
                <a:latin typeface="Kruti Dev 010" pitchFamily="2" charset="0"/>
              </a:rPr>
              <a:t>ua</a:t>
            </a:r>
            <a:r>
              <a:rPr lang="en-US" sz="4000" dirty="0" smtClean="0">
                <a:latin typeface="Kruti Dev 010" pitchFamily="2" charset="0"/>
              </a:rPr>
              <a:t>-&amp; 9425360173 </a:t>
            </a:r>
            <a:r>
              <a:rPr lang="en-US" sz="6600" dirty="0" smtClean="0">
                <a:latin typeface="Kruti Dev 010" pitchFamily="2" charset="0"/>
              </a:rPr>
              <a:t> </a:t>
            </a:r>
            <a:endParaRPr lang="en-US" sz="6600" dirty="0">
              <a:latin typeface="Kruti Dev 010" pitchFamily="2" charset="0"/>
            </a:endParaRPr>
          </a:p>
        </p:txBody>
      </p:sp>
      <p:pic>
        <p:nvPicPr>
          <p:cNvPr id="1026" name="Picture 2" descr="C:\Users\abc\Downloads\IMG_20180317_15533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Kruti Dev 011" pitchFamily="2" charset="0"/>
              </a:rPr>
              <a:t>izk</a:t>
            </a:r>
            <a:r>
              <a:rPr lang="en-US" sz="3600" dirty="0" smtClean="0">
                <a:latin typeface="Kruti Dev 011" pitchFamily="2" charset="0"/>
              </a:rPr>
              <a:t>/;kid] v/;kid ,</a:t>
            </a:r>
            <a:r>
              <a:rPr lang="en-US" sz="3600" dirty="0" err="1" smtClean="0">
                <a:latin typeface="Kruti Dev 011" pitchFamily="2" charset="0"/>
              </a:rPr>
              <a:t>oa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fo|kfFkZ;ksa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lgHkkfxrk</a:t>
            </a:r>
            <a:r>
              <a:rPr lang="en-US" sz="3600" dirty="0" smtClean="0">
                <a:latin typeface="Kruti Dev 011" pitchFamily="2" charset="0"/>
              </a:rPr>
              <a:t> </a:t>
            </a:r>
            <a:endParaRPr lang="en-US" sz="3600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Kruti Dev 011" pitchFamily="2" charset="0"/>
              </a:rPr>
              <a:t>fo|ky</a:t>
            </a:r>
            <a:r>
              <a:rPr lang="en-US" sz="3200" dirty="0" smtClean="0">
                <a:latin typeface="Kruti Dev 011" pitchFamily="2" charset="0"/>
              </a:rPr>
              <a:t>;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v/;kid ,</a:t>
            </a:r>
            <a:r>
              <a:rPr lang="en-US" sz="3200" dirty="0" err="1" smtClean="0">
                <a:latin typeface="Kruti Dev 011" pitchFamily="2" charset="0"/>
              </a:rPr>
              <a:t>oa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fo|kfFkZ;ksa</a:t>
            </a:r>
            <a:r>
              <a:rPr lang="en-US" sz="3200" dirty="0" smtClean="0">
                <a:latin typeface="Kruti Dev 011" pitchFamily="2" charset="0"/>
              </a:rPr>
              <a:t> dh </a:t>
            </a:r>
            <a:r>
              <a:rPr lang="en-US" sz="3200" dirty="0" err="1" smtClean="0">
                <a:latin typeface="Kruti Dev 011" pitchFamily="2" charset="0"/>
              </a:rPr>
              <a:t>lgHkkfxrk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iw.kZ</a:t>
            </a:r>
            <a:r>
              <a:rPr lang="en-US" sz="3200" dirty="0" smtClean="0">
                <a:latin typeface="Kruti Dev 011" pitchFamily="2" charset="0"/>
              </a:rPr>
              <a:t> :</a:t>
            </a:r>
            <a:r>
              <a:rPr lang="en-US" sz="3200" dirty="0" err="1" smtClean="0">
                <a:latin typeface="Kruti Dev 011" pitchFamily="2" charset="0"/>
              </a:rPr>
              <a:t>i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izR;sd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dk;ZØeksa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jgrh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fo|ky</a:t>
            </a:r>
            <a:r>
              <a:rPr lang="en-US" sz="3200" dirty="0" smtClean="0">
                <a:latin typeface="Kruti Dev 011" pitchFamily="2" charset="0"/>
              </a:rPr>
              <a:t>;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f’k</a:t>
            </a:r>
            <a:r>
              <a:rPr lang="en-US" sz="3200" dirty="0" smtClean="0">
                <a:latin typeface="Kruti Dev 011" pitchFamily="2" charset="0"/>
              </a:rPr>
              <a:t>{</a:t>
            </a:r>
            <a:r>
              <a:rPr lang="en-US" sz="3200" dirty="0" err="1" smtClean="0">
                <a:latin typeface="Kruti Dev 011" pitchFamily="2" charset="0"/>
              </a:rPr>
              <a:t>kdksa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laLFkk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le; </a:t>
            </a:r>
            <a:r>
              <a:rPr lang="en-US" sz="3200" dirty="0" err="1" smtClean="0">
                <a:latin typeface="Kruti Dev 011" pitchFamily="2" charset="0"/>
              </a:rPr>
              <a:t>ij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vkuk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leL;k</a:t>
            </a:r>
            <a:r>
              <a:rPr lang="en-US" sz="3200" dirty="0" smtClean="0">
                <a:latin typeface="Kruti Dev 011" pitchFamily="2" charset="0"/>
              </a:rPr>
              <a:t> ugh </a:t>
            </a:r>
            <a:r>
              <a:rPr lang="en-US" sz="3200" dirty="0" err="1" smtClean="0">
                <a:latin typeface="Kruti Dev 011" pitchFamily="2" charset="0"/>
              </a:rPr>
              <a:t>gSA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fo|ky</a:t>
            </a:r>
            <a:r>
              <a:rPr lang="en-US" sz="3200" dirty="0" smtClean="0">
                <a:latin typeface="Kruti Dev 011" pitchFamily="2" charset="0"/>
              </a:rPr>
              <a:t>;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d{</a:t>
            </a:r>
            <a:r>
              <a:rPr lang="en-US" sz="3200" dirty="0" err="1" smtClean="0">
                <a:latin typeface="Kruti Dev 011" pitchFamily="2" charset="0"/>
              </a:rPr>
              <a:t>kk</a:t>
            </a:r>
            <a:r>
              <a:rPr lang="en-US" sz="3200" dirty="0" smtClean="0">
                <a:latin typeface="Kruti Dev 011" pitchFamily="2" charset="0"/>
              </a:rPr>
              <a:t> 11 o 12 </a:t>
            </a:r>
            <a:r>
              <a:rPr lang="en-US" sz="3200" dirty="0" err="1" smtClean="0">
                <a:latin typeface="Kruti Dev 011" pitchFamily="2" charset="0"/>
              </a:rPr>
              <a:t>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Nk</a:t>
            </a:r>
            <a:r>
              <a:rPr lang="en-US" sz="3200" dirty="0" smtClean="0">
                <a:latin typeface="Kruti Dev 011" pitchFamily="2" charset="0"/>
              </a:rPr>
              <a:t>=&amp;</a:t>
            </a:r>
            <a:r>
              <a:rPr lang="en-US" sz="3200" dirty="0" err="1" smtClean="0">
                <a:latin typeface="Kruti Dev 011" pitchFamily="2" charset="0"/>
              </a:rPr>
              <a:t>Nk</a:t>
            </a:r>
            <a:r>
              <a:rPr lang="en-US" sz="3200" dirty="0" smtClean="0">
                <a:latin typeface="Kruti Dev 011" pitchFamily="2" charset="0"/>
              </a:rPr>
              <a:t>=</a:t>
            </a:r>
            <a:r>
              <a:rPr lang="en-US" sz="3200" dirty="0" err="1" smtClean="0">
                <a:latin typeface="Kruti Dev 011" pitchFamily="2" charset="0"/>
              </a:rPr>
              <a:t>kvksa</a:t>
            </a:r>
            <a:r>
              <a:rPr lang="en-US" sz="3200" dirty="0" smtClean="0">
                <a:latin typeface="Kruti Dev 011" pitchFamily="2" charset="0"/>
              </a:rPr>
              <a:t> dh </a:t>
            </a:r>
            <a:r>
              <a:rPr lang="en-US" sz="3200" dirty="0" err="1" smtClean="0">
                <a:latin typeface="Kruti Dev 011" pitchFamily="2" charset="0"/>
              </a:rPr>
              <a:t>dksfpax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gksus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dkj.k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yxHkx</a:t>
            </a:r>
            <a:r>
              <a:rPr lang="en-US" sz="3200" dirty="0" smtClean="0">
                <a:latin typeface="Kruti Dev 011" pitchFamily="2" charset="0"/>
              </a:rPr>
              <a:t> 40 </a:t>
            </a:r>
            <a:r>
              <a:rPr lang="en-US" sz="3200" dirty="0" err="1" smtClean="0">
                <a:latin typeface="Kruti Dev 011" pitchFamily="2" charset="0"/>
              </a:rPr>
              <a:t>izfr’kr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fo|kFkhZ</a:t>
            </a:r>
            <a:r>
              <a:rPr lang="en-US" sz="3200" dirty="0" smtClean="0">
                <a:latin typeface="Kruti Dev 011" pitchFamily="2" charset="0"/>
              </a:rPr>
              <a:t> le; </a:t>
            </a:r>
            <a:r>
              <a:rPr lang="en-US" sz="3200" dirty="0" err="1" smtClean="0">
                <a:latin typeface="Kruti Dev 011" pitchFamily="2" charset="0"/>
              </a:rPr>
              <a:t>ij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mifLFkr</a:t>
            </a:r>
            <a:r>
              <a:rPr lang="en-US" sz="3200" dirty="0" smtClean="0">
                <a:latin typeface="Kruti Dev 011" pitchFamily="2" charset="0"/>
              </a:rPr>
              <a:t> ugh </a:t>
            </a:r>
            <a:r>
              <a:rPr lang="en-US" sz="3200" dirty="0" err="1" smtClean="0">
                <a:latin typeface="Kruti Dev 011" pitchFamily="2" charset="0"/>
              </a:rPr>
              <a:t>gks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ikrs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gS</a:t>
            </a:r>
            <a:r>
              <a:rPr lang="en-US" sz="3200" dirty="0" smtClean="0">
                <a:latin typeface="Kruti Dev 011" pitchFamily="2" charset="0"/>
              </a:rPr>
              <a:t> ]</a:t>
            </a:r>
            <a:r>
              <a:rPr lang="en-US" sz="3200" dirty="0" err="1" smtClean="0">
                <a:latin typeface="Kruti Dev 011" pitchFamily="2" charset="0"/>
              </a:rPr>
              <a:t>muds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ikydksa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vkosnu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ij</a:t>
            </a:r>
            <a:r>
              <a:rPr lang="en-US" sz="3200" dirty="0" smtClean="0">
                <a:latin typeface="Kruti Dev 011" pitchFamily="2" charset="0"/>
              </a:rPr>
              <a:t> o </a:t>
            </a:r>
            <a:r>
              <a:rPr lang="en-US" sz="3200" dirty="0" err="1" smtClean="0">
                <a:latin typeface="Kruti Dev 011" pitchFamily="2" charset="0"/>
              </a:rPr>
              <a:t>ijh</a:t>
            </a:r>
            <a:r>
              <a:rPr lang="en-US" sz="3200" dirty="0" smtClean="0">
                <a:latin typeface="Kruti Dev 011" pitchFamily="2" charset="0"/>
              </a:rPr>
              <a:t>{</a:t>
            </a:r>
            <a:r>
              <a:rPr lang="en-US" sz="3200" dirty="0" err="1" smtClean="0">
                <a:latin typeface="Kruti Dev 011" pitchFamily="2" charset="0"/>
              </a:rPr>
              <a:t>kk</a:t>
            </a:r>
            <a:r>
              <a:rPr lang="en-US" sz="3200" dirty="0" smtClean="0">
                <a:latin typeface="Kruti Dev 011" pitchFamily="2" charset="0"/>
              </a:rPr>
              <a:t> ifj.kke </a:t>
            </a:r>
            <a:r>
              <a:rPr lang="en-US" sz="3200" dirty="0" err="1" smtClean="0">
                <a:latin typeface="Kruti Dev 011" pitchFamily="2" charset="0"/>
              </a:rPr>
              <a:t>larks”ktud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vkus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mUgsa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vuqefr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iznku</a:t>
            </a:r>
            <a:r>
              <a:rPr lang="en-US" sz="3200" dirty="0" smtClean="0">
                <a:latin typeface="Kruti Dev 011" pitchFamily="2" charset="0"/>
              </a:rPr>
              <a:t> dh </a:t>
            </a:r>
            <a:r>
              <a:rPr lang="en-US" sz="3200" dirty="0" err="1" smtClean="0">
                <a:latin typeface="Kruti Dev 011" pitchFamily="2" charset="0"/>
              </a:rPr>
              <a:t>tkrh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gSA</a:t>
            </a:r>
            <a:r>
              <a:rPr lang="en-US" sz="3200" dirty="0" smtClean="0">
                <a:latin typeface="Kruti Dev 011" pitchFamily="2" charset="0"/>
              </a:rPr>
              <a:t> </a:t>
            </a:r>
            <a:endParaRPr lang="en-US" sz="3200" dirty="0">
              <a:latin typeface="Kruti Dev 011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latin typeface="Kruti Dev 011" pitchFamily="2" charset="0"/>
              </a:rPr>
              <a:t>xq.koRrk</a:t>
            </a:r>
            <a:r>
              <a:rPr lang="en-US" sz="6000" dirty="0" smtClean="0">
                <a:latin typeface="Kruti Dev 011" pitchFamily="2" charset="0"/>
              </a:rPr>
              <a:t> </a:t>
            </a:r>
            <a:r>
              <a:rPr lang="en-US" sz="6000" dirty="0" err="1" smtClean="0">
                <a:latin typeface="Kruti Dev 011" pitchFamily="2" charset="0"/>
              </a:rPr>
              <a:t>dk</a:t>
            </a:r>
            <a:r>
              <a:rPr lang="en-US" sz="6000" dirty="0" smtClean="0">
                <a:latin typeface="Kruti Dev 011" pitchFamily="2" charset="0"/>
              </a:rPr>
              <a:t> </a:t>
            </a:r>
            <a:r>
              <a:rPr lang="en-US" sz="6000" dirty="0" err="1" smtClean="0">
                <a:latin typeface="Kruti Dev 011" pitchFamily="2" charset="0"/>
              </a:rPr>
              <a:t>fodkl</a:t>
            </a:r>
            <a:r>
              <a:rPr lang="en-US" sz="6000" dirty="0" smtClean="0">
                <a:latin typeface="Kruti Dev 011" pitchFamily="2" charset="0"/>
              </a:rPr>
              <a:t> </a:t>
            </a:r>
            <a:endParaRPr lang="en-US" sz="6000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err="1" smtClean="0">
                <a:latin typeface="Kruti Dev 011" pitchFamily="2" charset="0"/>
              </a:rPr>
              <a:t>fo|kfFkZ;ksa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xq.koRrk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vkSj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vf</a:t>
            </a:r>
            <a:r>
              <a:rPr lang="en-US" sz="3200" dirty="0" smtClean="0">
                <a:latin typeface="Kruti Dev 011" pitchFamily="2" charset="0"/>
              </a:rPr>
              <a:t>/</a:t>
            </a:r>
            <a:r>
              <a:rPr lang="en-US" sz="3200" dirty="0" err="1" smtClean="0">
                <a:latin typeface="Kruti Dev 011" pitchFamily="2" charset="0"/>
              </a:rPr>
              <a:t>kd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fodflr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djus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fy</a:t>
            </a:r>
            <a:r>
              <a:rPr lang="en-US" sz="3200" dirty="0" smtClean="0">
                <a:latin typeface="Kruti Dev 011" pitchFamily="2" charset="0"/>
              </a:rPr>
              <a:t>, </a:t>
            </a:r>
            <a:r>
              <a:rPr lang="en-US" sz="3200" dirty="0" err="1" smtClean="0">
                <a:latin typeface="Kruti Dev 011" pitchFamily="2" charset="0"/>
              </a:rPr>
              <a:t>fo|kfFkZ;ksa</a:t>
            </a:r>
            <a:r>
              <a:rPr lang="en-US" sz="3200" dirty="0" smtClean="0">
                <a:latin typeface="Kruti Dev 011" pitchFamily="2" charset="0"/>
              </a:rPr>
              <a:t> dh le; &amp; le; </a:t>
            </a:r>
            <a:r>
              <a:rPr lang="en-US" sz="3200" dirty="0" err="1" smtClean="0">
                <a:latin typeface="Kruti Dev 011" pitchFamily="2" charset="0"/>
              </a:rPr>
              <a:t>ij</a:t>
            </a:r>
            <a:r>
              <a:rPr lang="en-US" sz="3200" dirty="0" smtClean="0">
                <a:latin typeface="Kruti Dev 011" pitchFamily="2" charset="0"/>
              </a:rPr>
              <a:t> v/;kid] </a:t>
            </a:r>
            <a:r>
              <a:rPr lang="en-US" sz="3200" dirty="0" err="1" smtClean="0">
                <a:latin typeface="Kruti Dev 011" pitchFamily="2" charset="0"/>
              </a:rPr>
              <a:t>ikyd</a:t>
            </a:r>
            <a:r>
              <a:rPr lang="en-US" sz="3200" dirty="0" smtClean="0">
                <a:latin typeface="Kruti Dev 011" pitchFamily="2" charset="0"/>
              </a:rPr>
              <a:t> o </a:t>
            </a:r>
            <a:r>
              <a:rPr lang="en-US" sz="3200" dirty="0" err="1" smtClean="0">
                <a:latin typeface="Kruti Dev 011" pitchFamily="2" charset="0"/>
              </a:rPr>
              <a:t>fo|kfFkZ;ksa</a:t>
            </a:r>
            <a:r>
              <a:rPr lang="en-US" sz="3200" dirty="0" smtClean="0">
                <a:latin typeface="Kruti Dev 011" pitchFamily="2" charset="0"/>
              </a:rPr>
              <a:t> dh </a:t>
            </a:r>
            <a:r>
              <a:rPr lang="en-US" sz="3200" dirty="0" err="1" smtClean="0">
                <a:latin typeface="Kruti Dev 011" pitchFamily="2" charset="0"/>
              </a:rPr>
              <a:t>cSBd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laiUu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djkbZ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tkrh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gSA</a:t>
            </a:r>
            <a:r>
              <a:rPr lang="en-US" sz="3200" dirty="0" smtClean="0">
                <a:latin typeface="Kruti Dev 011" pitchFamily="2" charset="0"/>
              </a:rPr>
              <a:t> </a:t>
            </a:r>
          </a:p>
          <a:p>
            <a:pPr algn="just">
              <a:buNone/>
            </a:pPr>
            <a:r>
              <a:rPr lang="en-US" sz="3200" dirty="0" err="1" smtClean="0">
                <a:latin typeface="Kruti Dev 011" pitchFamily="2" charset="0"/>
              </a:rPr>
              <a:t>fo|ky</a:t>
            </a:r>
            <a:r>
              <a:rPr lang="en-US" sz="3200" dirty="0" smtClean="0">
                <a:latin typeface="Kruti Dev 011" pitchFamily="2" charset="0"/>
              </a:rPr>
              <a:t>; dh </a:t>
            </a:r>
            <a:r>
              <a:rPr lang="en-US" sz="3200" dirty="0" err="1" smtClean="0">
                <a:latin typeface="Kruti Dev 011" pitchFamily="2" charset="0"/>
              </a:rPr>
              <a:t>vusd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xfrfof</a:t>
            </a:r>
            <a:r>
              <a:rPr lang="en-US" sz="3200" dirty="0" smtClean="0">
                <a:latin typeface="Kruti Dev 011" pitchFamily="2" charset="0"/>
              </a:rPr>
              <a:t>/</a:t>
            </a:r>
            <a:r>
              <a:rPr lang="en-US" sz="3200" dirty="0" err="1" smtClean="0">
                <a:latin typeface="Kruti Dev 011" pitchFamily="2" charset="0"/>
              </a:rPr>
              <a:t>k;ksa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ek</a:t>
            </a:r>
            <a:r>
              <a:rPr lang="en-US" sz="3200" dirty="0" smtClean="0">
                <a:latin typeface="Kruti Dev 011" pitchFamily="2" charset="0"/>
              </a:rPr>
              <a:t>/;e </a:t>
            </a:r>
            <a:r>
              <a:rPr lang="en-US" sz="3200" dirty="0" err="1" smtClean="0">
                <a:latin typeface="Kruti Dev 011" pitchFamily="2" charset="0"/>
              </a:rPr>
              <a:t>ls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fo|kfFkZ;ksa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LoPNrk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lca</a:t>
            </a:r>
            <a:r>
              <a:rPr lang="en-US" sz="3200" dirty="0" smtClean="0">
                <a:latin typeface="Kruti Dev 011" pitchFamily="2" charset="0"/>
              </a:rPr>
              <a:t>/</a:t>
            </a:r>
            <a:r>
              <a:rPr lang="en-US" sz="3200" dirty="0" err="1" smtClean="0">
                <a:latin typeface="Kruti Dev 011" pitchFamily="2" charset="0"/>
              </a:rPr>
              <a:t>kh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vkfn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fodkl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fd;k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tkrk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gSA</a:t>
            </a:r>
            <a:endParaRPr lang="en-US" sz="3200" dirty="0" smtClean="0">
              <a:latin typeface="Kruti Dev 011" pitchFamily="2" charset="0"/>
            </a:endParaRPr>
          </a:p>
          <a:p>
            <a:pPr algn="just">
              <a:buNone/>
            </a:pPr>
            <a:r>
              <a:rPr lang="en-US" sz="3200" dirty="0" err="1" smtClean="0">
                <a:latin typeface="Kruti Dev 011" pitchFamily="2" charset="0"/>
              </a:rPr>
              <a:t>tSls</a:t>
            </a:r>
            <a:r>
              <a:rPr lang="en-US" sz="3200" dirty="0" smtClean="0">
                <a:latin typeface="Kruti Dev 011" pitchFamily="2" charset="0"/>
              </a:rPr>
              <a:t> &amp; </a:t>
            </a:r>
            <a:r>
              <a:rPr lang="en-US" sz="3200" dirty="0" err="1" smtClean="0">
                <a:latin typeface="Kruti Dev 011" pitchFamily="2" charset="0"/>
              </a:rPr>
              <a:t>lw;ZueLdkj</a:t>
            </a:r>
            <a:r>
              <a:rPr lang="en-US" sz="3200" dirty="0" smtClean="0">
                <a:latin typeface="Kruti Dev 011" pitchFamily="2" charset="0"/>
              </a:rPr>
              <a:t>] </a:t>
            </a:r>
            <a:r>
              <a:rPr lang="en-US" sz="3200" dirty="0" err="1" smtClean="0">
                <a:latin typeface="Kruti Dev 011" pitchFamily="2" charset="0"/>
              </a:rPr>
              <a:t>jk”Vªh</a:t>
            </a:r>
            <a:r>
              <a:rPr lang="en-US" sz="3200" dirty="0" smtClean="0">
                <a:latin typeface="Kruti Dev 011" pitchFamily="2" charset="0"/>
              </a:rPr>
              <a:t>; </a:t>
            </a:r>
            <a:r>
              <a:rPr lang="en-US" sz="3200" dirty="0" err="1" smtClean="0">
                <a:latin typeface="Kruti Dev 011" pitchFamily="2" charset="0"/>
              </a:rPr>
              <a:t>lsok</a:t>
            </a:r>
            <a:r>
              <a:rPr lang="en-US" sz="3200" dirty="0" smtClean="0">
                <a:latin typeface="Kruti Dev 011" pitchFamily="2" charset="0"/>
              </a:rPr>
              <a:t> ;</a:t>
            </a:r>
            <a:r>
              <a:rPr lang="en-US" sz="3200" dirty="0" err="1" smtClean="0">
                <a:latin typeface="Kruti Dev 011" pitchFamily="2" charset="0"/>
              </a:rPr>
              <a:t>kstuk</a:t>
            </a:r>
            <a:r>
              <a:rPr lang="en-US" sz="3200" dirty="0" smtClean="0">
                <a:latin typeface="Kruti Dev 011" pitchFamily="2" charset="0"/>
              </a:rPr>
              <a:t>] </a:t>
            </a:r>
            <a:r>
              <a:rPr lang="en-US" sz="3200" dirty="0" err="1" smtClean="0">
                <a:latin typeface="Kruti Dev 011" pitchFamily="2" charset="0"/>
              </a:rPr>
              <a:t>Hkze.k</a:t>
            </a:r>
            <a:r>
              <a:rPr lang="en-US" sz="3200" dirty="0" smtClean="0">
                <a:latin typeface="Kruti Dev 011" pitchFamily="2" charset="0"/>
              </a:rPr>
              <a:t>]] </a:t>
            </a:r>
            <a:r>
              <a:rPr lang="en-US" sz="3200" dirty="0" err="1" smtClean="0">
                <a:latin typeface="Kruti Dev 011" pitchFamily="2" charset="0"/>
              </a:rPr>
              <a:t>LoPNrk</a:t>
            </a:r>
            <a:r>
              <a:rPr lang="en-US" sz="3200" dirty="0" smtClean="0">
                <a:latin typeface="Kruti Dev 011" pitchFamily="2" charset="0"/>
              </a:rPr>
              <a:t>] </a:t>
            </a:r>
            <a:r>
              <a:rPr lang="en-US" sz="3200" dirty="0" err="1" smtClean="0">
                <a:latin typeface="Kruti Dev 011" pitchFamily="2" charset="0"/>
              </a:rPr>
              <a:t>ty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laj</a:t>
            </a:r>
            <a:r>
              <a:rPr lang="en-US" sz="3200" dirty="0" smtClean="0">
                <a:latin typeface="Kruti Dev 011" pitchFamily="2" charset="0"/>
              </a:rPr>
              <a:t>{</a:t>
            </a:r>
            <a:r>
              <a:rPr lang="en-US" sz="3200" dirty="0" err="1" smtClean="0">
                <a:latin typeface="Kruti Dev 011" pitchFamily="2" charset="0"/>
              </a:rPr>
              <a:t>k.k</a:t>
            </a:r>
            <a:r>
              <a:rPr lang="en-US" sz="3200" dirty="0" smtClean="0">
                <a:latin typeface="Kruti Dev 011" pitchFamily="2" charset="0"/>
              </a:rPr>
              <a:t>] </a:t>
            </a:r>
            <a:r>
              <a:rPr lang="en-US" sz="3200" dirty="0" err="1" smtClean="0">
                <a:latin typeface="Kruti Dev 011" pitchFamily="2" charset="0"/>
              </a:rPr>
              <a:t>tkx:drk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vfHk;ku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vkfn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dk;ZdzeA</a:t>
            </a:r>
            <a:endParaRPr lang="en-US" sz="3200" dirty="0">
              <a:latin typeface="Kruti Dev 011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Kruti Dev 011" pitchFamily="2" charset="0"/>
              </a:rPr>
              <a:t>Jh</a:t>
            </a:r>
            <a:r>
              <a:rPr lang="en-US" sz="5400" dirty="0" smtClean="0">
                <a:latin typeface="Kruti Dev 011" pitchFamily="2" charset="0"/>
              </a:rPr>
              <a:t> </a:t>
            </a:r>
            <a:r>
              <a:rPr lang="en-US" sz="5400" dirty="0" err="1" smtClean="0">
                <a:latin typeface="Kruti Dev 011" pitchFamily="2" charset="0"/>
              </a:rPr>
              <a:t>xq:os</a:t>
            </a:r>
            <a:r>
              <a:rPr lang="en-US" sz="5400" dirty="0" smtClean="0">
                <a:latin typeface="Kruti Dev 011" pitchFamily="2" charset="0"/>
              </a:rPr>
              <a:t> </a:t>
            </a:r>
            <a:r>
              <a:rPr lang="en-US" sz="5400" dirty="0" err="1" smtClean="0">
                <a:latin typeface="Kruti Dev 011" pitchFamily="2" charset="0"/>
              </a:rPr>
              <a:t>ue</a:t>
            </a:r>
            <a:r>
              <a:rPr lang="en-US" sz="5400" dirty="0" smtClean="0">
                <a:latin typeface="Kruti Dev 011" pitchFamily="2" charset="0"/>
              </a:rPr>
              <a:t>%</a:t>
            </a:r>
            <a:endParaRPr lang="en-US" sz="5400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latin typeface="Kruti Dev 011" pitchFamily="2" charset="0"/>
              </a:rPr>
              <a:t>fo|ky</a:t>
            </a:r>
            <a:r>
              <a:rPr lang="en-US" sz="3200" dirty="0" smtClean="0">
                <a:latin typeface="Kruti Dev 011" pitchFamily="2" charset="0"/>
              </a:rPr>
              <a:t>;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f’k</a:t>
            </a:r>
            <a:r>
              <a:rPr lang="en-US" sz="3200" dirty="0" smtClean="0">
                <a:latin typeface="Kruti Dev 011" pitchFamily="2" charset="0"/>
              </a:rPr>
              <a:t>{</a:t>
            </a:r>
            <a:r>
              <a:rPr lang="en-US" sz="3200" dirty="0" err="1" smtClean="0">
                <a:latin typeface="Kruti Dev 011" pitchFamily="2" charset="0"/>
              </a:rPr>
              <a:t>kdksa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izfr</a:t>
            </a:r>
            <a:r>
              <a:rPr lang="en-US" sz="3200" dirty="0" smtClean="0">
                <a:latin typeface="Kruti Dev 011" pitchFamily="2" charset="0"/>
              </a:rPr>
              <a:t> J}k o </a:t>
            </a:r>
            <a:r>
              <a:rPr lang="en-US" sz="3200" dirty="0" err="1" smtClean="0">
                <a:latin typeface="Kruti Dev 011" pitchFamily="2" charset="0"/>
              </a:rPr>
              <a:t>Lusg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Hkko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txkus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gsrq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xq</a:t>
            </a:r>
            <a:r>
              <a:rPr lang="en-US" sz="3200" dirty="0" smtClean="0">
                <a:latin typeface="Kruti Dev 011" pitchFamily="2" charset="0"/>
              </a:rPr>
              <a:t># </a:t>
            </a:r>
            <a:r>
              <a:rPr lang="en-US" sz="3200" dirty="0" err="1" smtClean="0">
                <a:latin typeface="Kruti Dev 011" pitchFamily="2" charset="0"/>
              </a:rPr>
              <a:t>iwf.kZek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ij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dk;ZØe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fd;k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x;kA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ftlesa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Jh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ia</a:t>
            </a:r>
            <a:r>
              <a:rPr lang="en-US" sz="3200" dirty="0" smtClean="0">
                <a:latin typeface="Kruti Dev 011" pitchFamily="2" charset="0"/>
              </a:rPr>
              <a:t>- e/</a:t>
            </a:r>
            <a:r>
              <a:rPr lang="en-US" sz="3200" dirty="0" err="1" smtClean="0">
                <a:latin typeface="Kruti Dev 011" pitchFamily="2" charset="0"/>
              </a:rPr>
              <a:t>kqdj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xksfoan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rsyax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th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dirty="0" err="1" smtClean="0">
                <a:latin typeface="Kruti Dev 011" pitchFamily="2" charset="0"/>
              </a:rPr>
              <a:t>fo|ky</a:t>
            </a:r>
            <a:r>
              <a:rPr lang="en-US" sz="3200" dirty="0" smtClean="0">
                <a:latin typeface="Kruti Dev 011" pitchFamily="2" charset="0"/>
              </a:rPr>
              <a:t>; </a:t>
            </a:r>
            <a:r>
              <a:rPr lang="en-US" sz="3200" dirty="0" err="1" smtClean="0">
                <a:latin typeface="Kruti Dev 011" pitchFamily="2" charset="0"/>
              </a:rPr>
              <a:t>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iwoZ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Nk</a:t>
            </a:r>
            <a:r>
              <a:rPr lang="en-US" sz="3200" dirty="0" smtClean="0">
                <a:latin typeface="Kruti Dev 011" pitchFamily="2" charset="0"/>
              </a:rPr>
              <a:t>=</a:t>
            </a:r>
            <a:r>
              <a:rPr lang="en-US" sz="3200" dirty="0" smtClean="0">
                <a:latin typeface="Times New Roman"/>
                <a:cs typeface="Times New Roman"/>
              </a:rPr>
              <a:t>)</a:t>
            </a:r>
            <a:r>
              <a:rPr lang="en-US" sz="3200" dirty="0" smtClean="0">
                <a:latin typeface="Kruti Dev 011" pitchFamily="2" charset="0"/>
              </a:rPr>
              <a:t> o </a:t>
            </a:r>
            <a:r>
              <a:rPr lang="en-US" sz="3200" dirty="0" err="1" smtClean="0">
                <a:latin typeface="Kruti Dev 011" pitchFamily="2" charset="0"/>
              </a:rPr>
              <a:t>t;izdk’k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JhokLro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th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(</a:t>
            </a:r>
            <a:r>
              <a:rPr lang="en-US" sz="3200" dirty="0" err="1" smtClean="0">
                <a:latin typeface="Kruti Dev 011" pitchFamily="2" charset="0"/>
              </a:rPr>
              <a:t>lsokfuo`Rr</a:t>
            </a:r>
            <a:r>
              <a:rPr lang="en-US" sz="3200" dirty="0" smtClean="0">
                <a:latin typeface="Kruti Dev 011" pitchFamily="2" charset="0"/>
              </a:rPr>
              <a:t> ‘</a:t>
            </a:r>
            <a:r>
              <a:rPr lang="en-US" sz="3200" dirty="0" err="1" smtClean="0">
                <a:latin typeface="Kruti Dev 011" pitchFamily="2" charset="0"/>
              </a:rPr>
              <a:t>kk</a:t>
            </a:r>
            <a:r>
              <a:rPr lang="en-US" sz="3200" dirty="0" smtClean="0">
                <a:latin typeface="Kruti Dev 011" pitchFamily="2" charset="0"/>
              </a:rPr>
              <a:t>- </a:t>
            </a:r>
            <a:r>
              <a:rPr lang="en-US" sz="3200" dirty="0" err="1" smtClean="0">
                <a:latin typeface="Kruti Dev 011" pitchFamily="2" charset="0"/>
              </a:rPr>
              <a:t>f’k</a:t>
            </a:r>
            <a:r>
              <a:rPr lang="en-US" sz="3200" dirty="0" smtClean="0">
                <a:latin typeface="Kruti Dev 011" pitchFamily="2" charset="0"/>
              </a:rPr>
              <a:t>{</a:t>
            </a:r>
            <a:r>
              <a:rPr lang="en-US" sz="3200" dirty="0" err="1" smtClean="0">
                <a:latin typeface="Kruti Dev 011" pitchFamily="2" charset="0"/>
              </a:rPr>
              <a:t>kd</a:t>
            </a:r>
            <a:r>
              <a:rPr lang="en-US" sz="3200" dirty="0" smtClean="0">
                <a:latin typeface="Times New Roman"/>
                <a:cs typeface="Times New Roman"/>
              </a:rPr>
              <a:t>)</a:t>
            </a:r>
            <a:r>
              <a:rPr lang="en-US" sz="3200" dirty="0" smtClean="0">
                <a:latin typeface="Kruti Dev 011" pitchFamily="2" charset="0"/>
              </a:rPr>
              <a:t> us </a:t>
            </a:r>
            <a:r>
              <a:rPr lang="en-US" sz="3200" dirty="0" err="1" smtClean="0">
                <a:latin typeface="Kruti Dev 011" pitchFamily="2" charset="0"/>
              </a:rPr>
              <a:t>mifLFkr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gksdj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fo|kfFkZ;ksa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izsj.kk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nh</a:t>
            </a:r>
            <a:r>
              <a:rPr lang="en-US" sz="3200" dirty="0" smtClean="0">
                <a:latin typeface="Kruti Dev 011" pitchFamily="2" charset="0"/>
              </a:rPr>
              <a:t> o </a:t>
            </a:r>
            <a:r>
              <a:rPr lang="en-US" sz="3200" dirty="0" err="1" smtClean="0">
                <a:latin typeface="Kruti Dev 011" pitchFamily="2" charset="0"/>
              </a:rPr>
              <a:t>fo|kfFkZ;ksa</a:t>
            </a:r>
            <a:r>
              <a:rPr lang="en-US" sz="3200" dirty="0" smtClean="0">
                <a:latin typeface="Kruti Dev 011" pitchFamily="2" charset="0"/>
              </a:rPr>
              <a:t> }</a:t>
            </a:r>
            <a:r>
              <a:rPr lang="en-US" sz="3200" dirty="0" err="1" smtClean="0">
                <a:latin typeface="Kruti Dev 011" pitchFamily="2" charset="0"/>
              </a:rPr>
              <a:t>kjk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f’k</a:t>
            </a:r>
            <a:r>
              <a:rPr lang="en-US" sz="3200" dirty="0" smtClean="0">
                <a:latin typeface="Kruti Dev 011" pitchFamily="2" charset="0"/>
              </a:rPr>
              <a:t>{</a:t>
            </a:r>
            <a:r>
              <a:rPr lang="en-US" sz="3200" dirty="0" err="1" smtClean="0">
                <a:latin typeface="Kruti Dev 011" pitchFamily="2" charset="0"/>
              </a:rPr>
              <a:t>kd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fnol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Hkh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euk;k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x;kA</a:t>
            </a:r>
            <a:r>
              <a:rPr lang="en-US" sz="3200" dirty="0" smtClean="0">
                <a:latin typeface="Kruti Dev 011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Kruti Dev 011" pitchFamily="2" charset="0"/>
              </a:rPr>
              <a:t>vkxkeh</a:t>
            </a:r>
            <a:r>
              <a:rPr lang="en-US" sz="3200" dirty="0" smtClean="0">
                <a:latin typeface="Kruti Dev 011" pitchFamily="2" charset="0"/>
              </a:rPr>
              <a:t> l=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Hkh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blh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izdkj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dk;ZØeksa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vk;kstu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fd;k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tk;sxkA</a:t>
            </a:r>
            <a:endParaRPr lang="en-US" sz="3200" dirty="0">
              <a:latin typeface="Kruti Dev 011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err="1" smtClean="0">
                <a:latin typeface="Kruti Dev 011" pitchFamily="2" charset="0"/>
              </a:rPr>
              <a:t>f‘k</a:t>
            </a:r>
            <a:r>
              <a:rPr lang="en-US" dirty="0" smtClean="0">
                <a:latin typeface="Kruti Dev 011" pitchFamily="2" charset="0"/>
              </a:rPr>
              <a:t>{</a:t>
            </a:r>
            <a:r>
              <a:rPr lang="en-US" dirty="0" err="1" smtClean="0">
                <a:latin typeface="Kruti Dev 011" pitchFamily="2" charset="0"/>
              </a:rPr>
              <a:t>kd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dY;k.k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dks”k</a:t>
            </a:r>
            <a:endParaRPr lang="en-US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latin typeface="Kruti Dev 011" pitchFamily="2" charset="0"/>
              </a:rPr>
              <a:t>f‘k</a:t>
            </a:r>
            <a:r>
              <a:rPr lang="en-US" sz="2800" dirty="0" smtClean="0">
                <a:latin typeface="Kruti Dev 011" pitchFamily="2" charset="0"/>
              </a:rPr>
              <a:t>{</a:t>
            </a:r>
            <a:r>
              <a:rPr lang="en-US" sz="2800" dirty="0" err="1" smtClean="0">
                <a:latin typeface="Kruti Dev 011" pitchFamily="2" charset="0"/>
              </a:rPr>
              <a:t>kd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dY;k.k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dks”k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fo|kfFkZ;ksa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izkIr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fd;k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Kruti Dev 011" pitchFamily="2" charset="0"/>
              </a:rPr>
              <a:t>fo|ky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vuqnku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izkIr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laLFkk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</a:t>
            </a:r>
            <a:r>
              <a:rPr lang="en-US" sz="2800" dirty="0" smtClean="0">
                <a:latin typeface="Kruti Dev 011" pitchFamily="2" charset="0"/>
              </a:rPr>
              <a:t>] </a:t>
            </a:r>
            <a:r>
              <a:rPr lang="en-US" sz="2800" dirty="0" err="1" smtClean="0">
                <a:latin typeface="Kruti Dev 011" pitchFamily="2" charset="0"/>
              </a:rPr>
              <a:t>ftldk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LFkkuh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laijh</a:t>
            </a:r>
            <a:r>
              <a:rPr lang="en-US" sz="2800" dirty="0" smtClean="0">
                <a:latin typeface="Kruti Dev 011" pitchFamily="2" charset="0"/>
              </a:rPr>
              <a:t>{</a:t>
            </a:r>
            <a:r>
              <a:rPr lang="en-US" sz="2800" dirty="0" err="1" smtClean="0">
                <a:latin typeface="Kruti Dev 011" pitchFamily="2" charset="0"/>
              </a:rPr>
              <a:t>kk</a:t>
            </a:r>
            <a:r>
              <a:rPr lang="en-US" sz="2800" dirty="0" smtClean="0">
                <a:latin typeface="Kruti Dev 011" pitchFamily="2" charset="0"/>
              </a:rPr>
              <a:t> }</a:t>
            </a:r>
            <a:r>
              <a:rPr lang="en-US" sz="2800" dirty="0" err="1" smtClean="0">
                <a:latin typeface="Kruti Dev 011" pitchFamily="2" charset="0"/>
              </a:rPr>
              <a:t>kjk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vads</a:t>
            </a:r>
            <a:r>
              <a:rPr lang="en-US" sz="2800" dirty="0" smtClean="0">
                <a:latin typeface="Kruti Dev 011" pitchFamily="2" charset="0"/>
              </a:rPr>
              <a:t>{</a:t>
            </a:r>
            <a:r>
              <a:rPr lang="en-US" sz="2800" dirty="0" err="1" smtClean="0">
                <a:latin typeface="Kruti Dev 011" pitchFamily="2" charset="0"/>
              </a:rPr>
              <a:t>k.k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dk;Z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fd;k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tkrk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vr</a:t>
            </a:r>
            <a:r>
              <a:rPr lang="en-US" sz="2800" dirty="0" smtClean="0">
                <a:latin typeface="Kruti Dev 011" pitchFamily="2" charset="0"/>
              </a:rPr>
              <a:t>% </a:t>
            </a:r>
            <a:r>
              <a:rPr lang="en-US" sz="2800" dirty="0" err="1" smtClean="0">
                <a:latin typeface="Kruti Dev 011" pitchFamily="2" charset="0"/>
              </a:rPr>
              <a:t>f’k</a:t>
            </a:r>
            <a:r>
              <a:rPr lang="en-US" sz="2800" dirty="0" smtClean="0">
                <a:latin typeface="Kruti Dev 011" pitchFamily="2" charset="0"/>
              </a:rPr>
              <a:t>{</a:t>
            </a:r>
            <a:r>
              <a:rPr lang="en-US" sz="2800" dirty="0" err="1" smtClean="0">
                <a:latin typeface="Kruti Dev 011" pitchFamily="2" charset="0"/>
              </a:rPr>
              <a:t>kd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dY;k.k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dks”k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jkf’k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lfefr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vksj</a:t>
            </a:r>
            <a:r>
              <a:rPr lang="en-US" sz="2800" dirty="0" smtClean="0">
                <a:latin typeface="Kruti Dev 011" pitchFamily="2" charset="0"/>
              </a:rPr>
              <a:t> ugh </a:t>
            </a:r>
            <a:r>
              <a:rPr lang="en-US" sz="2800" dirty="0" err="1" smtClean="0">
                <a:latin typeface="Kruti Dev 011" pitchFamily="2" charset="0"/>
              </a:rPr>
              <a:t>Hksth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ldrhA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bl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lca</a:t>
            </a:r>
            <a:r>
              <a:rPr lang="en-US" sz="2800" dirty="0" smtClean="0">
                <a:latin typeface="Kruti Dev 011" pitchFamily="2" charset="0"/>
              </a:rPr>
              <a:t>/k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Li”V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ekxZn’kZu</a:t>
            </a:r>
            <a:r>
              <a:rPr lang="en-US" sz="2800" dirty="0" smtClean="0">
                <a:latin typeface="Kruti Dev 011" pitchFamily="2" charset="0"/>
              </a:rPr>
              <a:t> o </a:t>
            </a:r>
            <a:r>
              <a:rPr lang="en-US" sz="2800" dirty="0" err="1" smtClean="0">
                <a:latin typeface="Kruti Dev 011" pitchFamily="2" charset="0"/>
              </a:rPr>
              <a:t>lq</a:t>
            </a:r>
            <a:r>
              <a:rPr lang="en-US" sz="2800" dirty="0" smtClean="0">
                <a:latin typeface="Kruti Dev 011" pitchFamily="2" charset="0"/>
              </a:rPr>
              <a:t>&gt;</a:t>
            </a:r>
            <a:r>
              <a:rPr lang="en-US" sz="2800" dirty="0" err="1" smtClean="0">
                <a:latin typeface="Kruti Dev 011" pitchFamily="2" charset="0"/>
              </a:rPr>
              <a:t>ko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nsus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d`ik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djsaA</a:t>
            </a:r>
            <a:endParaRPr lang="en-US" sz="2800" dirty="0" smtClean="0">
              <a:latin typeface="Kruti Dev 011" pitchFamily="2" charset="0"/>
            </a:endParaRPr>
          </a:p>
          <a:p>
            <a:pPr algn="just"/>
            <a:r>
              <a:rPr lang="en-US" sz="2800" dirty="0" err="1" smtClean="0">
                <a:latin typeface="Kruti Dev 011" pitchFamily="2" charset="0"/>
              </a:rPr>
              <a:t>bl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dks”k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f’k</a:t>
            </a:r>
            <a:r>
              <a:rPr lang="en-US" sz="2800" dirty="0" smtClean="0">
                <a:latin typeface="Kruti Dev 011" pitchFamily="2" charset="0"/>
              </a:rPr>
              <a:t>{</a:t>
            </a:r>
            <a:r>
              <a:rPr lang="en-US" sz="2800" dirty="0" err="1" smtClean="0">
                <a:latin typeface="Kruti Dev 011" pitchFamily="2" charset="0"/>
              </a:rPr>
              <a:t>kdksa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</a:t>
            </a:r>
            <a:r>
              <a:rPr lang="en-US" sz="2800" dirty="0" smtClean="0">
                <a:latin typeface="Kruti Dev 011" pitchFamily="2" charset="0"/>
              </a:rPr>
              <a:t> m/</a:t>
            </a:r>
            <a:r>
              <a:rPr lang="en-US" sz="2800" dirty="0" err="1" smtClean="0">
                <a:latin typeface="Kruti Dev 011" pitchFamily="2" charset="0"/>
              </a:rPr>
              <a:t>kkj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nh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xbZ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jkf’k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fujarj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olwy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tk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jgh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rFkk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xr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rhu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o”kksZ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fdlh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Hkh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f’k</a:t>
            </a:r>
            <a:r>
              <a:rPr lang="en-US" sz="2800" dirty="0" smtClean="0">
                <a:latin typeface="Kruti Dev 011" pitchFamily="2" charset="0"/>
              </a:rPr>
              <a:t>{</a:t>
            </a:r>
            <a:r>
              <a:rPr lang="en-US" sz="2800" dirty="0" err="1" smtClean="0">
                <a:latin typeface="Kruti Dev 011" pitchFamily="2" charset="0"/>
              </a:rPr>
              <a:t>kd@deZpkjh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dksbZ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jkf’k</a:t>
            </a:r>
            <a:r>
              <a:rPr lang="en-US" sz="2800" dirty="0" smtClean="0">
                <a:latin typeface="Kruti Dev 011" pitchFamily="2" charset="0"/>
              </a:rPr>
              <a:t> m/</a:t>
            </a:r>
            <a:r>
              <a:rPr lang="en-US" sz="2800" dirty="0" err="1" smtClean="0">
                <a:latin typeface="Kruti Dev 011" pitchFamily="2" charset="0"/>
              </a:rPr>
              <a:t>kkj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iznku</a:t>
            </a:r>
            <a:r>
              <a:rPr lang="en-US" sz="2800" dirty="0" smtClean="0">
                <a:latin typeface="Kruti Dev 011" pitchFamily="2" charset="0"/>
              </a:rPr>
              <a:t> ugh dh </a:t>
            </a:r>
            <a:r>
              <a:rPr lang="en-US" sz="2800" dirty="0" err="1" smtClean="0">
                <a:latin typeface="Kruti Dev 011" pitchFamily="2" charset="0"/>
              </a:rPr>
              <a:t>xbZ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latin typeface="Kruti Dev 011" pitchFamily="2" charset="0"/>
              </a:rPr>
              <a:t>ekfld</a:t>
            </a:r>
            <a:r>
              <a:rPr lang="en-US" sz="6000" dirty="0" smtClean="0">
                <a:latin typeface="Kruti Dev 011" pitchFamily="2" charset="0"/>
              </a:rPr>
              <a:t> </a:t>
            </a:r>
            <a:r>
              <a:rPr lang="en-US" sz="6000" dirty="0" err="1" smtClean="0">
                <a:latin typeface="Kruti Dev 011" pitchFamily="2" charset="0"/>
              </a:rPr>
              <a:t>leh</a:t>
            </a:r>
            <a:r>
              <a:rPr lang="en-US" sz="6000" dirty="0" smtClean="0">
                <a:latin typeface="Kruti Dev 011" pitchFamily="2" charset="0"/>
              </a:rPr>
              <a:t>{</a:t>
            </a:r>
            <a:r>
              <a:rPr lang="en-US" sz="6000" dirty="0" err="1" smtClean="0">
                <a:latin typeface="Kruti Dev 011" pitchFamily="2" charset="0"/>
              </a:rPr>
              <a:t>kk</a:t>
            </a:r>
            <a:r>
              <a:rPr lang="en-US" sz="6000" dirty="0" smtClean="0">
                <a:latin typeface="Kruti Dev 011" pitchFamily="2" charset="0"/>
              </a:rPr>
              <a:t> </a:t>
            </a:r>
            <a:r>
              <a:rPr lang="en-US" sz="6000" dirty="0" err="1" smtClean="0">
                <a:latin typeface="Kruti Dev 011" pitchFamily="2" charset="0"/>
              </a:rPr>
              <a:t>cSBd</a:t>
            </a:r>
            <a:endParaRPr lang="en-US" sz="6000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err="1" smtClean="0">
                <a:latin typeface="Kruti Dev 011" pitchFamily="2" charset="0"/>
              </a:rPr>
              <a:t>fo|ky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izR;sd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ekg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vafre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dk;Z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fnol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izFke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pkj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ihjh;M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ckn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fo|kfFkZ;ksa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vodk’k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dj</a:t>
            </a:r>
            <a:r>
              <a:rPr lang="en-US" sz="3600" dirty="0" smtClean="0">
                <a:latin typeface="Kruti Dev 011" pitchFamily="2" charset="0"/>
              </a:rPr>
              <a:t> ,d </a:t>
            </a:r>
            <a:r>
              <a:rPr lang="en-US" sz="3600" dirty="0" err="1" smtClean="0">
                <a:latin typeface="Kruti Dev 011" pitchFamily="2" charset="0"/>
              </a:rPr>
              <a:t>leh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cSBd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tkrh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gSA</a:t>
            </a:r>
            <a:r>
              <a:rPr lang="en-US" sz="3600" dirty="0" smtClean="0">
                <a:latin typeface="Kruti Dev 011" pitchFamily="2" charset="0"/>
              </a:rPr>
              <a:t>  </a:t>
            </a:r>
            <a:r>
              <a:rPr lang="en-US" sz="3600" dirty="0" err="1" smtClean="0">
                <a:latin typeface="Kruti Dev 011" pitchFamily="2" charset="0"/>
              </a:rPr>
              <a:t>ftlesa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ekg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lHkh</a:t>
            </a:r>
            <a:r>
              <a:rPr lang="en-US" sz="3600" dirty="0" smtClean="0">
                <a:latin typeface="Kruti Dev 011" pitchFamily="2" charset="0"/>
              </a:rPr>
              <a:t> ‘</a:t>
            </a:r>
            <a:r>
              <a:rPr lang="en-US" sz="3600" dirty="0" err="1" smtClean="0">
                <a:latin typeface="Kruti Dev 011" pitchFamily="2" charset="0"/>
              </a:rPr>
              <a:t>kS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kf.kd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dk;Z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vfrfjDr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vU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xfrfof</a:t>
            </a:r>
            <a:r>
              <a:rPr lang="en-US" sz="3600" dirty="0" smtClean="0">
                <a:latin typeface="Kruti Dev 011" pitchFamily="2" charset="0"/>
              </a:rPr>
              <a:t>/</a:t>
            </a:r>
            <a:r>
              <a:rPr lang="en-US" sz="3600" dirty="0" err="1" smtClean="0">
                <a:latin typeface="Kruti Dev 011" pitchFamily="2" charset="0"/>
              </a:rPr>
              <a:t>k;ksa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Hkh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leh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kk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tkrh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gSA</a:t>
            </a:r>
            <a:endParaRPr lang="en-US" sz="3600" dirty="0" smtClean="0">
              <a:latin typeface="Kruti Dev 011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sz="5400" b="1" dirty="0" err="1" smtClean="0">
                <a:latin typeface="Kruti Dev 010" pitchFamily="2" charset="0"/>
              </a:rPr>
              <a:t>f'k</a:t>
            </a:r>
            <a:r>
              <a:rPr lang="en-US" sz="5400" b="1" dirty="0" smtClean="0">
                <a:latin typeface="Kruti Dev 010" pitchFamily="2" charset="0"/>
              </a:rPr>
              <a:t>{</a:t>
            </a:r>
            <a:r>
              <a:rPr lang="en-US" sz="5400" b="1" dirty="0" err="1" smtClean="0">
                <a:latin typeface="Kruti Dev 010" pitchFamily="2" charset="0"/>
              </a:rPr>
              <a:t>kd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US" sz="3600" b="1" dirty="0" err="1">
                <a:latin typeface="Kruti Dev 010" pitchFamily="2" charset="0"/>
              </a:rPr>
              <a:t>fo|ky</a:t>
            </a:r>
            <a:r>
              <a:rPr lang="en-US" sz="3600" b="1" dirty="0">
                <a:latin typeface="Kruti Dev 010" pitchFamily="2" charset="0"/>
              </a:rPr>
              <a:t>; </a:t>
            </a:r>
            <a:r>
              <a:rPr lang="en-US" sz="3600" b="1" dirty="0" err="1">
                <a:latin typeface="Kruti Dev 010" pitchFamily="2" charset="0"/>
              </a:rPr>
              <a:t>esa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bl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o"kZ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dqy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smtClean="0">
                <a:latin typeface="Kruti Dev 010" pitchFamily="2" charset="0"/>
              </a:rPr>
              <a:t>16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kd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dk;Zjr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ftlesa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vuqnkfur</a:t>
            </a:r>
            <a:r>
              <a:rPr lang="en-US" sz="3600" b="1" dirty="0">
                <a:latin typeface="Kruti Dev 010" pitchFamily="2" charset="0"/>
              </a:rPr>
              <a:t> 02 o </a:t>
            </a:r>
            <a:r>
              <a:rPr lang="en-US" sz="3600" b="1" dirty="0" err="1" smtClean="0">
                <a:latin typeface="Kruti Dev 010" pitchFamily="2" charset="0"/>
              </a:rPr>
              <a:t>xSj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vuqnkfur</a:t>
            </a:r>
            <a:r>
              <a:rPr lang="en-US" sz="3600" b="1" dirty="0" smtClean="0">
                <a:latin typeface="Kruti Dev 010" pitchFamily="2" charset="0"/>
              </a:rPr>
              <a:t> 11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kd</a:t>
            </a:r>
            <a:r>
              <a:rPr lang="en-US" sz="3600" b="1" dirty="0" smtClean="0">
                <a:latin typeface="Kruti Dev 010" pitchFamily="2" charset="0"/>
              </a:rPr>
              <a:t> o 03 </a:t>
            </a:r>
            <a:r>
              <a:rPr lang="en-US" sz="3600" b="1" dirty="0" err="1" smtClean="0">
                <a:latin typeface="Kruti Dev 010" pitchFamily="2" charset="0"/>
              </a:rPr>
              <a:t>va”kdkyhu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kd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o"kZ</a:t>
            </a:r>
            <a:r>
              <a:rPr lang="en-US" sz="3600" b="1" dirty="0" smtClean="0">
                <a:latin typeface="Kruti Dev 010" pitchFamily="2" charset="0"/>
              </a:rPr>
              <a:t> 2017&amp;18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pkj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fo"k;ksa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gsrq</a:t>
            </a:r>
            <a:r>
              <a:rPr lang="en-US" sz="3600" b="1" dirty="0" smtClean="0">
                <a:latin typeface="Kruti Dev 010" pitchFamily="2" charset="0"/>
              </a:rPr>
              <a:t> ¼vaxzsath</a:t>
            </a:r>
            <a:r>
              <a:rPr lang="en-US" sz="3600" b="1" dirty="0">
                <a:latin typeface="Kruti Dev 010" pitchFamily="2" charset="0"/>
              </a:rPr>
              <a:t>] xf.kr] </a:t>
            </a:r>
            <a:r>
              <a:rPr lang="en-US" sz="3600" b="1" dirty="0" err="1" smtClean="0">
                <a:latin typeface="Kruti Dev 010" pitchFamily="2" charset="0"/>
              </a:rPr>
              <a:t>jlk;u</a:t>
            </a:r>
            <a:r>
              <a:rPr lang="en-US" sz="3600" b="1" dirty="0" smtClean="0">
                <a:latin typeface="Kruti Dev 010" pitchFamily="2" charset="0"/>
              </a:rPr>
              <a:t> '</a:t>
            </a:r>
            <a:r>
              <a:rPr lang="en-US" sz="3600" b="1" dirty="0" err="1" smtClean="0">
                <a:latin typeface="Kruti Dev 010" pitchFamily="2" charset="0"/>
              </a:rPr>
              <a:t>kkL</a:t>
            </a:r>
            <a:r>
              <a:rPr lang="en-US" sz="3600" b="1" dirty="0" smtClean="0">
                <a:latin typeface="Kruti Dev 010" pitchFamily="2" charset="0"/>
              </a:rPr>
              <a:t>=]</a:t>
            </a:r>
            <a:r>
              <a:rPr lang="en-US" sz="3600" b="1" dirty="0" err="1" smtClean="0">
                <a:latin typeface="Kruti Dev 010" pitchFamily="2" charset="0"/>
              </a:rPr>
              <a:t>lkekftd</a:t>
            </a:r>
            <a:r>
              <a:rPr lang="en-US" sz="3600" b="1" dirty="0" smtClean="0">
                <a:latin typeface="Kruti Dev 010" pitchFamily="2" charset="0"/>
              </a:rPr>
              <a:t> foKku½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kdksa</a:t>
            </a:r>
            <a:r>
              <a:rPr lang="en-US" sz="3600" b="1" dirty="0" smtClean="0">
                <a:latin typeface="Kruti Dev 010" pitchFamily="2" charset="0"/>
              </a:rPr>
              <a:t> dh </a:t>
            </a:r>
            <a:r>
              <a:rPr lang="en-US" sz="3600" b="1" dirty="0" err="1" smtClean="0">
                <a:latin typeface="Kruti Dev 010" pitchFamily="2" charset="0"/>
              </a:rPr>
              <a:t>ekax</a:t>
            </a:r>
            <a:r>
              <a:rPr lang="en-US" sz="3600" b="1" dirty="0" smtClean="0">
                <a:latin typeface="Kruti Dev 010" pitchFamily="2" charset="0"/>
              </a:rPr>
              <a:t> dh </a:t>
            </a:r>
            <a:r>
              <a:rPr lang="en-US" sz="3600" b="1" dirty="0" err="1" smtClean="0">
                <a:latin typeface="Kruti Dev 010" pitchFamily="2" charset="0"/>
              </a:rPr>
              <a:t>x;h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FkhA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lfefr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lg;ksx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mDr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fo"k;ksa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gsrq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pkj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kdksa</a:t>
            </a:r>
            <a:r>
              <a:rPr lang="en-US" sz="3600" b="1" dirty="0" smtClean="0">
                <a:latin typeface="Kruti Dev 010" pitchFamily="2" charset="0"/>
              </a:rPr>
              <a:t> dh </a:t>
            </a:r>
            <a:r>
              <a:rPr lang="en-US" sz="3600" b="1" dirty="0" err="1" smtClean="0">
                <a:latin typeface="Kruti Dev 010" pitchFamily="2" charset="0"/>
              </a:rPr>
              <a:t>uohu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fu;qfDr</a:t>
            </a:r>
            <a:r>
              <a:rPr lang="en-US" sz="3600" b="1" dirty="0" smtClean="0">
                <a:latin typeface="Kruti Dev 010" pitchFamily="2" charset="0"/>
              </a:rPr>
              <a:t> dh </a:t>
            </a:r>
            <a:r>
              <a:rPr lang="en-US" sz="3600" b="1" dirty="0" err="1" smtClean="0">
                <a:latin typeface="Kruti Dev 010" pitchFamily="2" charset="0"/>
              </a:rPr>
              <a:t>xbZA</a:t>
            </a:r>
            <a:endParaRPr lang="en-US" sz="3600" dirty="0">
              <a:latin typeface="Kruti Dev 010" pitchFamily="2" charset="0"/>
            </a:endParaRPr>
          </a:p>
          <a:p>
            <a:pPr algn="just"/>
            <a:r>
              <a:rPr lang="en-US" sz="3600" b="1" dirty="0" err="1">
                <a:latin typeface="Kruti Dev 010" pitchFamily="2" charset="0"/>
              </a:rPr>
              <a:t>blh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Øe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esa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lfefr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lg;ksx</a:t>
            </a:r>
            <a:r>
              <a:rPr lang="en-US" sz="3600" b="1" dirty="0" smtClean="0">
                <a:latin typeface="Kruti Dev 010" pitchFamily="2" charset="0"/>
              </a:rPr>
              <a:t> o </a:t>
            </a:r>
            <a:r>
              <a:rPr lang="en-US" sz="3600" b="1" dirty="0" err="1" smtClean="0">
                <a:latin typeface="Kruti Dev 010" pitchFamily="2" charset="0"/>
              </a:rPr>
              <a:t>vuqefr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kdksa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dks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ekufld</a:t>
            </a:r>
            <a:r>
              <a:rPr lang="en-US" sz="3600" b="1" dirty="0">
                <a:latin typeface="Kruti Dev 010" pitchFamily="2" charset="0"/>
              </a:rPr>
              <a:t> :i </a:t>
            </a:r>
            <a:r>
              <a:rPr lang="en-US" sz="3600" b="1" dirty="0" err="1">
                <a:latin typeface="Kruti Dev 010" pitchFamily="2" charset="0"/>
              </a:rPr>
              <a:t>ls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lqn</a:t>
            </a:r>
            <a:r>
              <a:rPr lang="en-US" sz="3600" b="1" dirty="0">
                <a:latin typeface="Kruti Dev 010" pitchFamily="2" charset="0"/>
              </a:rPr>
              <a:t>`&lt;+ </a:t>
            </a:r>
            <a:r>
              <a:rPr lang="en-US" sz="3600" b="1" dirty="0" err="1">
                <a:latin typeface="Kruti Dev 010" pitchFamily="2" charset="0"/>
              </a:rPr>
              <a:t>djus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gsrq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xr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o"kZ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tqykbZ</a:t>
            </a:r>
            <a:r>
              <a:rPr lang="en-US" sz="3600" b="1" dirty="0" smtClean="0">
                <a:latin typeface="Kruti Dev 010" pitchFamily="2" charset="0"/>
              </a:rPr>
              <a:t> 2017 </a:t>
            </a:r>
            <a:r>
              <a:rPr lang="en-US" sz="3600" b="1" dirty="0" err="1" smtClean="0">
                <a:latin typeface="Kruti Dev 010" pitchFamily="2" charset="0"/>
              </a:rPr>
              <a:t>ls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osruo`f</a:t>
            </a:r>
            <a:r>
              <a:rPr lang="en-US" sz="3600" b="1" dirty="0" smtClean="0">
                <a:latin typeface="Kruti Dev 010" pitchFamily="2" charset="0"/>
              </a:rPr>
              <a:t>) </a:t>
            </a:r>
            <a:r>
              <a:rPr lang="en-US" sz="3600" b="1" dirty="0" err="1" smtClean="0">
                <a:latin typeface="Kruti Dev 010" pitchFamily="2" charset="0"/>
              </a:rPr>
              <a:t>djus</a:t>
            </a:r>
            <a:r>
              <a:rPr lang="en-US" sz="3600" b="1" dirty="0" smtClean="0">
                <a:latin typeface="Kruti Dev 010" pitchFamily="2" charset="0"/>
              </a:rPr>
              <a:t> o </a:t>
            </a:r>
            <a:r>
              <a:rPr lang="en-US" sz="3600" b="1" dirty="0" err="1" smtClean="0">
                <a:latin typeface="Kruti Dev 010" pitchFamily="2" charset="0"/>
              </a:rPr>
              <a:t>iw.kZ</a:t>
            </a:r>
            <a:r>
              <a:rPr lang="en-US" sz="3600" b="1" dirty="0" smtClean="0">
                <a:latin typeface="Kruti Dev 010" pitchFamily="2" charset="0"/>
              </a:rPr>
              <a:t> 12 </a:t>
            </a:r>
            <a:r>
              <a:rPr lang="en-US" sz="3600" b="1" dirty="0" err="1" smtClean="0">
                <a:latin typeface="Kruti Dev 010" pitchFamily="2" charset="0"/>
              </a:rPr>
              <a:t>ekg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dk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osru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fn;k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tkuk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izLrkfor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gSA</a:t>
            </a:r>
            <a:endParaRPr lang="en-US" sz="3600" b="1" dirty="0" smtClean="0">
              <a:latin typeface="Kruti Dev 010" pitchFamily="2" charset="0"/>
            </a:endParaRPr>
          </a:p>
          <a:p>
            <a:pPr algn="just"/>
            <a:endParaRPr lang="en-US" sz="3600" dirty="0">
              <a:latin typeface="Kruti Dev 011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Kruti Dev 010" pitchFamily="2" charset="0"/>
              </a:rPr>
              <a:t>[</a:t>
            </a:r>
            <a:r>
              <a:rPr lang="en-US" sz="5400" b="1" dirty="0" err="1">
                <a:latin typeface="Kruti Dev 010" pitchFamily="2" charset="0"/>
              </a:rPr>
              <a:t>ksydwn</a:t>
            </a:r>
            <a:endParaRPr lang="en-US" sz="5400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 lvl="0" algn="just"/>
            <a:r>
              <a:rPr lang="en-US" sz="2800" b="1" dirty="0" err="1">
                <a:latin typeface="Kruti Dev 010" pitchFamily="2" charset="0"/>
              </a:rPr>
              <a:t>fo|ky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ds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ikl</a:t>
            </a:r>
            <a:r>
              <a:rPr lang="en-US" sz="2800" b="1" dirty="0">
                <a:latin typeface="Kruti Dev 010" pitchFamily="2" charset="0"/>
              </a:rPr>
              <a:t> [</a:t>
            </a:r>
            <a:r>
              <a:rPr lang="en-US" sz="2800" b="1" dirty="0" err="1">
                <a:latin typeface="Kruti Dev 010" pitchFamily="2" charset="0"/>
              </a:rPr>
              <a:t>ksy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eSnku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i;kZIr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ijUrq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dzhMk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f'k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xr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Kruti Dev 010" pitchFamily="2" charset="0"/>
              </a:rPr>
              <a:t>07 </a:t>
            </a:r>
            <a:r>
              <a:rPr lang="en-US" sz="2800" b="1" dirty="0" err="1" smtClean="0">
                <a:latin typeface="Kruti Dev 010" pitchFamily="2" charset="0"/>
              </a:rPr>
              <a:t>o"kksZ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ls</a:t>
            </a:r>
            <a:r>
              <a:rPr lang="en-US" sz="2800" b="1" dirty="0">
                <a:latin typeface="Kruti Dev 010" pitchFamily="2" charset="0"/>
              </a:rPr>
              <a:t> ugh </a:t>
            </a:r>
            <a:r>
              <a:rPr lang="en-US" sz="2800" b="1" dirty="0" err="1">
                <a:latin typeface="Kruti Dev 010" pitchFamily="2" charset="0"/>
              </a:rPr>
              <a:t>gSA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blfy</a:t>
            </a:r>
            <a:r>
              <a:rPr lang="en-US" sz="2800" b="1" dirty="0">
                <a:latin typeface="Kruti Dev 010" pitchFamily="2" charset="0"/>
              </a:rPr>
              <a:t>, </a:t>
            </a:r>
            <a:r>
              <a:rPr lang="en-US" sz="2800" b="1" dirty="0" err="1">
                <a:latin typeface="Kruti Dev 010" pitchFamily="2" charset="0"/>
              </a:rPr>
              <a:t>fo|ky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ds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vU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 smtClean="0">
                <a:latin typeface="Kruti Dev 010" pitchFamily="2" charset="0"/>
              </a:rPr>
              <a:t>f'k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kdksa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>
                <a:latin typeface="Kruti Dev 010" pitchFamily="2" charset="0"/>
              </a:rPr>
              <a:t>}</a:t>
            </a:r>
            <a:r>
              <a:rPr lang="en-US" sz="2800" b="1" dirty="0" err="1">
                <a:latin typeface="Kruti Dev 010" pitchFamily="2" charset="0"/>
              </a:rPr>
              <a:t>kjk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gh</a:t>
            </a:r>
            <a:r>
              <a:rPr lang="en-US" sz="2800" b="1" dirty="0">
                <a:latin typeface="Kruti Dev 010" pitchFamily="2" charset="0"/>
              </a:rPr>
              <a:t> [</a:t>
            </a:r>
            <a:r>
              <a:rPr lang="en-US" sz="2800" b="1" dirty="0" err="1">
                <a:latin typeface="Kruti Dev 010" pitchFamily="2" charset="0"/>
              </a:rPr>
              <a:t>ksy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izfr;ksfxrk;sa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lEiUu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gksrh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vr</a:t>
            </a:r>
            <a:r>
              <a:rPr lang="en-US" sz="2800" b="1" dirty="0">
                <a:latin typeface="Kruti Dev 010" pitchFamily="2" charset="0"/>
              </a:rPr>
              <a:t>% </a:t>
            </a:r>
            <a:r>
              <a:rPr lang="en-US" sz="2800" b="1" dirty="0" err="1">
                <a:latin typeface="Kruti Dev 010" pitchFamily="2" charset="0"/>
              </a:rPr>
              <a:t>lEiw.kZ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o"kZ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>
                <a:latin typeface="Kruti Dev 010" pitchFamily="2" charset="0"/>
              </a:rPr>
              <a:t>[</a:t>
            </a:r>
            <a:r>
              <a:rPr lang="en-US" sz="2800" b="1" dirty="0" err="1">
                <a:latin typeface="Kruti Dev 010" pitchFamily="2" charset="0"/>
              </a:rPr>
              <a:t>ksydwn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izf'k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k.k</a:t>
            </a:r>
            <a:r>
              <a:rPr lang="en-US" sz="2800" b="1" dirty="0" smtClean="0">
                <a:latin typeface="Kruti Dev 010" pitchFamily="2" charset="0"/>
              </a:rPr>
              <a:t>] ;</a:t>
            </a:r>
            <a:r>
              <a:rPr lang="en-US" sz="2800" b="1" dirty="0" err="1" smtClean="0">
                <a:latin typeface="Kruti Dev 010" pitchFamily="2" charset="0"/>
              </a:rPr>
              <a:t>ksxk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izf'k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k.k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>
                <a:latin typeface="Kruti Dev 010" pitchFamily="2" charset="0"/>
              </a:rPr>
              <a:t>o </a:t>
            </a:r>
            <a:r>
              <a:rPr lang="en-US" sz="2800" b="1" dirty="0" err="1" smtClean="0">
                <a:latin typeface="Kruti Dev 010" pitchFamily="2" charset="0"/>
              </a:rPr>
              <a:t>vU</a:t>
            </a:r>
            <a:r>
              <a:rPr lang="en-US" sz="2800" b="1" dirty="0" smtClean="0">
                <a:latin typeface="Kruti Dev 010" pitchFamily="2" charset="0"/>
              </a:rPr>
              <a:t>; </a:t>
            </a:r>
            <a:r>
              <a:rPr lang="en-US" sz="2800" b="1" dirty="0" err="1" smtClean="0">
                <a:latin typeface="Kruti Dev 010" pitchFamily="2" charset="0"/>
              </a:rPr>
              <a:t>izfr;ksfxrkvksa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fy</a:t>
            </a:r>
            <a:r>
              <a:rPr lang="en-US" sz="2800" b="1" dirty="0">
                <a:latin typeface="Kruti Dev 010" pitchFamily="2" charset="0"/>
              </a:rPr>
              <a:t>, </a:t>
            </a:r>
            <a:r>
              <a:rPr lang="en-US" sz="2800" b="1" dirty="0" err="1">
                <a:latin typeface="Kruti Dev 010" pitchFamily="2" charset="0"/>
              </a:rPr>
              <a:t>dzhMk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f'k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>
                <a:latin typeface="Kruti Dev 010" pitchFamily="2" charset="0"/>
              </a:rPr>
              <a:t>dh </a:t>
            </a:r>
            <a:r>
              <a:rPr lang="en-US" sz="2800" b="1" dirty="0" err="1" smtClean="0">
                <a:latin typeface="Kruti Dev 010" pitchFamily="2" charset="0"/>
              </a:rPr>
              <a:t>vko';drk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ftl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Kruti Dev 010" pitchFamily="2" charset="0"/>
              </a:rPr>
              <a:t>4000</a:t>
            </a:r>
            <a:r>
              <a:rPr lang="en-US" sz="2800" b="1" dirty="0">
                <a:latin typeface="Kruti Dev 010" pitchFamily="2" charset="0"/>
              </a:rPr>
              <a:t>@&amp;: izfr </a:t>
            </a:r>
            <a:r>
              <a:rPr lang="en-US" sz="2800" b="1" dirty="0" err="1">
                <a:latin typeface="Kruti Dev 010" pitchFamily="2" charset="0"/>
              </a:rPr>
              <a:t>ekg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osru</a:t>
            </a:r>
            <a:r>
              <a:rPr lang="en-US" sz="2800" b="1" dirty="0">
                <a:latin typeface="Kruti Dev 010" pitchFamily="2" charset="0"/>
              </a:rPr>
              <a:t> O;; </a:t>
            </a:r>
            <a:r>
              <a:rPr lang="en-US" sz="2800" b="1" dirty="0" err="1">
                <a:latin typeface="Kruti Dev 010" pitchFamily="2" charset="0"/>
              </a:rPr>
              <a:t>gksuk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laHkkfor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bl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Øe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esa</a:t>
            </a:r>
            <a:r>
              <a:rPr lang="en-US" sz="2800" b="1" dirty="0">
                <a:latin typeface="Kruti Dev 010" pitchFamily="2" charset="0"/>
              </a:rPr>
              <a:t> ;g </a:t>
            </a:r>
            <a:r>
              <a:rPr lang="en-US" sz="2800" b="1" dirty="0" err="1">
                <a:latin typeface="Kruti Dev 010" pitchFamily="2" charset="0"/>
              </a:rPr>
              <a:t>Hkh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lqfuf'pr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fd;k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tk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ldrk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] </a:t>
            </a:r>
            <a:r>
              <a:rPr lang="en-US" sz="2800" b="1" dirty="0" err="1">
                <a:latin typeface="Kruti Dev 010" pitchFamily="2" charset="0"/>
              </a:rPr>
              <a:t>fd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lfefr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Lrj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lfefr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vk</a:t>
            </a:r>
            <a:r>
              <a:rPr lang="en-US" sz="2800" b="1" dirty="0">
                <a:latin typeface="Kruti Dev 010" pitchFamily="2" charset="0"/>
              </a:rPr>
              <a:t>/</a:t>
            </a:r>
            <a:r>
              <a:rPr lang="en-US" sz="2800" b="1" dirty="0" err="1">
                <a:latin typeface="Kruti Dev 010" pitchFamily="2" charset="0"/>
              </a:rPr>
              <a:t>khu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fo|ky;ksa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fy;s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dzhMk</a:t>
            </a:r>
            <a:r>
              <a:rPr lang="en-US" sz="2800" b="1" dirty="0">
                <a:latin typeface="Kruti Dev 010" pitchFamily="2" charset="0"/>
              </a:rPr>
              <a:t> o ;</a:t>
            </a:r>
            <a:r>
              <a:rPr lang="en-US" sz="2800" b="1" dirty="0" err="1">
                <a:latin typeface="Kruti Dev 010" pitchFamily="2" charset="0"/>
              </a:rPr>
              <a:t>ksXkk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f'k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fu;qDr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fd;k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tk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ldrk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ftlesa</a:t>
            </a:r>
            <a:r>
              <a:rPr lang="en-US" sz="2800" b="1" dirty="0">
                <a:latin typeface="Kruti Dev 010" pitchFamily="2" charset="0"/>
              </a:rPr>
              <a:t> O;; </a:t>
            </a:r>
            <a:r>
              <a:rPr lang="en-US" sz="2800" b="1" dirty="0" err="1">
                <a:latin typeface="Kruti Dev 010" pitchFamily="2" charset="0"/>
              </a:rPr>
              <a:t>vuqikfrd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gks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tkosxk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>
                <a:latin typeface="Kruti Dev 010" pitchFamily="2" charset="0"/>
              </a:rPr>
              <a:t>,</a:t>
            </a:r>
            <a:r>
              <a:rPr lang="en-US" sz="2800" b="1" dirty="0" err="1">
                <a:latin typeface="Kruti Dev 010" pitchFamily="2" charset="0"/>
              </a:rPr>
              <a:t>oa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Vsfcy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Vsful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vkfn</a:t>
            </a:r>
            <a:r>
              <a:rPr lang="en-US" sz="2800" b="1" dirty="0">
                <a:latin typeface="Kruti Dev 010" pitchFamily="2" charset="0"/>
              </a:rPr>
              <a:t> [</a:t>
            </a:r>
            <a:r>
              <a:rPr lang="en-US" sz="2800" b="1" dirty="0" err="1">
                <a:latin typeface="Kruti Dev 010" pitchFamily="2" charset="0"/>
              </a:rPr>
              <a:t>ksyksa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foKku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egkfo|ky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ds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lg;ksx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izkajHk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djus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izLrko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endParaRPr lang="en-US" sz="2800" dirty="0"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Kruti Dev 010" pitchFamily="2" charset="0"/>
              </a:rPr>
              <a:t>[</a:t>
            </a:r>
            <a:r>
              <a:rPr lang="en-US" sz="4400" b="1" dirty="0" err="1" smtClean="0">
                <a:latin typeface="Kruti Dev 010" pitchFamily="2" charset="0"/>
              </a:rPr>
              <a:t>ksy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izfr;ksfxrk;sa</a:t>
            </a:r>
            <a:r>
              <a:rPr lang="en-US" sz="4400" b="1" dirty="0" smtClean="0">
                <a:latin typeface="Kruti Dev 010" pitchFamily="2" charset="0"/>
              </a:rPr>
              <a:t> 2017&amp;18</a:t>
            </a:r>
            <a:endParaRPr lang="en-US" sz="4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609604"/>
          <a:ext cx="7620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418"/>
                <a:gridCol w="3436008"/>
                <a:gridCol w="1671903"/>
                <a:gridCol w="2009671"/>
              </a:tblGrid>
              <a:tr h="61607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Kruti Dev 011" pitchFamily="2" charset="0"/>
                        </a:rPr>
                        <a:t>Øa</a:t>
                      </a:r>
                      <a:r>
                        <a:rPr lang="en-US" sz="1400" dirty="0" smtClean="0">
                          <a:latin typeface="Kruti Dev 011" pitchFamily="2" charset="0"/>
                        </a:rPr>
                        <a:t>-</a:t>
                      </a:r>
                      <a:endParaRPr lang="en-US" sz="14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dk</a:t>
                      </a:r>
                      <a:r>
                        <a:rPr lang="en-US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Kruti Dev 011" pitchFamily="2" charset="0"/>
                        </a:rPr>
                        <a:t>uke</a:t>
                      </a:r>
                      <a:r>
                        <a:rPr lang="en-US" baseline="0" dirty="0" smtClean="0">
                          <a:latin typeface="Kruti Dev 011" pitchFamily="2" charset="0"/>
                        </a:rPr>
                        <a:t> 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Kruti Dev 011" pitchFamily="2" charset="0"/>
                        </a:rPr>
                        <a:t>fnukad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        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Kruti Dev 011" pitchFamily="2" charset="0"/>
                        </a:rPr>
                        <a:t>izfrHkkxh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Nk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= @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Nk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k,sa</a:t>
                      </a:r>
                      <a:r>
                        <a:rPr lang="en-US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la[;k 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dqy</a:t>
                      </a:r>
                      <a:endParaRPr lang="en-US" sz="1600" dirty="0" smtClean="0"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01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csMfe.Vu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¼lkewfgd½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ruti Dev 011" pitchFamily="2" charset="0"/>
                        </a:rPr>
                        <a:t>18-12-2017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40</a:t>
                      </a:r>
                      <a:endParaRPr lang="en-US" sz="1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02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Kruti Dev 011" pitchFamily="2" charset="0"/>
                        </a:rPr>
                        <a:t>dSje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¼lkewfgd½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Kruti Dev 011" pitchFamily="2" charset="0"/>
                        </a:rPr>
                        <a:t>19-12-2017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40</a:t>
                      </a:r>
                      <a:endParaRPr lang="en-US" sz="1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03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‘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krjat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¼lkewfgd½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19-12-2017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25</a:t>
                      </a:r>
                      <a:endParaRPr lang="en-US" sz="1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04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rhu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Vkax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dh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¼Nk=a½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20-12-2017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05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rhu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Vkax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dh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¼Nk=k,saa½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20-12-2017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06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Kruti Dev 011" pitchFamily="2" charset="0"/>
                        </a:rPr>
                        <a:t>ps;j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jsl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+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¼Nk=a½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20-12-2017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07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Kruti Dev 011" pitchFamily="2" charset="0"/>
                        </a:rPr>
                        <a:t>ps;j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jsl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+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¼Nk=k,sa½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20-12-2017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08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lqbZ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/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kkxk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¼Nk=k,sa½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21-12-2017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50</a:t>
                      </a:r>
                      <a:endParaRPr lang="en-US" sz="1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09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Kruti Dev 011" pitchFamily="2" charset="0"/>
                        </a:rPr>
                        <a:t>jLlh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dwn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¼Nk=k,sa½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21-12-2017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10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Kruti Dev 011" pitchFamily="2" charset="0"/>
                        </a:rPr>
                        <a:t>xksyk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Qsad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¼Nk=½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22-12-2017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11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Kruti Dev 011" pitchFamily="2" charset="0"/>
                        </a:rPr>
                        <a:t>100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ehVj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22-12-2017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60</a:t>
                      </a:r>
                      <a:endParaRPr lang="en-US" sz="1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12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Kruti Dev 011" pitchFamily="2" charset="0"/>
                        </a:rPr>
                        <a:t>200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ehVj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22-12-2017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80</a:t>
                      </a:r>
                      <a:endParaRPr lang="en-US" sz="1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13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Kruti Dev 011" pitchFamily="2" charset="0"/>
                        </a:rPr>
                        <a:t>400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ehVj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22-12-2017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80</a:t>
                      </a:r>
                      <a:endParaRPr lang="en-US" sz="1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2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ruti Dev 011" pitchFamily="2" charset="0"/>
                        </a:rPr>
                        <a:t>14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Kruti Dev 011" pitchFamily="2" charset="0"/>
                        </a:rPr>
                        <a:t>100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ehVj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nkSM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¼Nk=k,sa½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Kruti Dev 011" pitchFamily="2" charset="0"/>
                        </a:rPr>
                        <a:t>22-12-2017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Kruti Dev 011" pitchFamily="2" charset="0"/>
                        </a:rPr>
                        <a:t>40</a:t>
                      </a:r>
                      <a:endParaRPr lang="en-US" sz="18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270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Kruti Dev 011" pitchFamily="2" charset="0"/>
                        </a:rPr>
                        <a:t>mijksDr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¼dza11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ls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14½nkSM+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izfr;ksfxrk,sa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Mh-vkj-ih-ykbZu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eSnku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esa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laiUu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djkbZ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x;hA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Kruti Dev 011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bc\Desktop\programme\sports 2017\IMG_20171220_113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'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kSf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{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k.kksRrj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lkaLd`frd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xfrfof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/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k;k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¡ 2017&amp;18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Kruti Dev 01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573805"/>
          <a:ext cx="8001000" cy="62841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601"/>
                <a:gridCol w="2857199"/>
                <a:gridCol w="1295400"/>
                <a:gridCol w="3352800"/>
              </a:tblGrid>
              <a:tr h="64635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Kruti Dev 011" pitchFamily="2" charset="0"/>
                        </a:rPr>
                        <a:t>Øa</a:t>
                      </a:r>
                      <a:r>
                        <a:rPr lang="en-US" sz="1400" dirty="0" smtClean="0">
                          <a:latin typeface="Kruti Dev 011" pitchFamily="2" charset="0"/>
                        </a:rPr>
                        <a:t>-</a:t>
                      </a:r>
                      <a:endParaRPr lang="en-US" sz="14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dk</a:t>
                      </a:r>
                      <a:r>
                        <a:rPr lang="en-US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Kruti Dev 011" pitchFamily="2" charset="0"/>
                        </a:rPr>
                        <a:t>uke</a:t>
                      </a:r>
                      <a:r>
                        <a:rPr lang="en-US" baseline="0" dirty="0" smtClean="0">
                          <a:latin typeface="Kruti Dev 011" pitchFamily="2" charset="0"/>
                        </a:rPr>
                        <a:t> 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Kruti Dev 011" pitchFamily="2" charset="0"/>
                        </a:rPr>
                        <a:t>fnukad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        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Kruti Dev 011" pitchFamily="2" charset="0"/>
                        </a:rPr>
                        <a:t>izfrHkkxh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Nk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=@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Nk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k,sa</a:t>
                      </a:r>
                      <a:endParaRPr lang="en-US" dirty="0" smtClean="0">
                        <a:latin typeface="Kruti Dev 011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Kruti Dev 011" pitchFamily="2" charset="0"/>
                        </a:rPr>
                        <a:t>dqy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dirty="0" smtClean="0">
                          <a:latin typeface="Kruti Dev 011" pitchFamily="2" charset="0"/>
                        </a:rPr>
                        <a:t> la[;k 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01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jk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[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kh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cukvks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03-08-2017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47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02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ruti Dev 011" pitchFamily="2" charset="0"/>
                        </a:rPr>
                        <a:t>,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dy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Hktu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xk;u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izfr;ksfxrk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25-08-2017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28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4345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03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lkewfgd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Hktu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xk;u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izfr;ksfxrk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25-08-2017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29</a:t>
                      </a: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04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Øk¶V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18-09-2017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47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05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fp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=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dyk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23-09-2017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53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06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esagnh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07-10-2017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77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07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ruti Dev 011" pitchFamily="2" charset="0"/>
                        </a:rPr>
                        <a:t>d{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kk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lkt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lTtk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14-10-2017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100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08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jaxksyh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17-10-2017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40654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09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cky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esyk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dk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vk;kstu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14-11-2017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12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LVkWy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ftu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ij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10000 :- dh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fcdzh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10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ukVd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30-11-2017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09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lewg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11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ruti Dev 011" pitchFamily="2" charset="0"/>
                        </a:rPr>
                        <a:t>,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dy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u`R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;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30-11-2017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12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12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lkewfgd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u`R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;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30-11-2017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08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lewg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13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fijkfeM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u`R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;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30-11-2017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03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lewg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584793">
                <a:tc gridSpan="4"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Kruti Dev 011" pitchFamily="2" charset="0"/>
                        </a:rPr>
                        <a:t>mijksDr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xfrfof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/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k;ksa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ds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vfrfjDr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fo|ky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;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esa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xq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: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iwf.kZek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]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f’k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{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kd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fnol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]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x.ks’kksRlo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]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lw;ZueLdkj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o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clar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iapeh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]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ds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volj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ij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mRlo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g”kksZYykl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ds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lkFk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euk;s</a:t>
                      </a:r>
                      <a:r>
                        <a:rPr lang="en-US" sz="16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Kruti Dev 011" pitchFamily="2" charset="0"/>
                        </a:rPr>
                        <a:t>x;sA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319_12452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Downloads\IMG-20170927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1"/>
            <a:ext cx="3810000" cy="3352801"/>
          </a:xfrm>
          <a:prstGeom prst="rect">
            <a:avLst/>
          </a:prstGeom>
          <a:noFill/>
        </p:spPr>
      </p:pic>
      <p:pic>
        <p:nvPicPr>
          <p:cNvPr id="1027" name="Picture 3" descr="C:\Users\abc\Downloads\IMG-20171130-WA0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5334000" cy="3276600"/>
          </a:xfrm>
          <a:prstGeom prst="rect">
            <a:avLst/>
          </a:prstGeom>
          <a:noFill/>
        </p:spPr>
      </p:pic>
      <p:pic>
        <p:nvPicPr>
          <p:cNvPr id="4" name="Picture 2" descr="C:\Users\abc\Desktop\programme\craft and painting\IMG_20170918_122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038600" cy="3581400"/>
          </a:xfrm>
          <a:prstGeom prst="rect">
            <a:avLst/>
          </a:prstGeom>
          <a:noFill/>
        </p:spPr>
      </p:pic>
      <p:pic>
        <p:nvPicPr>
          <p:cNvPr id="1028" name="Picture 4" descr="C:\Users\abc\Desktop\programme\IMG-20171012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276600"/>
            <a:ext cx="1719662" cy="3581400"/>
          </a:xfrm>
          <a:prstGeom prst="rect">
            <a:avLst/>
          </a:prstGeom>
          <a:noFill/>
        </p:spPr>
      </p:pic>
      <p:pic>
        <p:nvPicPr>
          <p:cNvPr id="1030" name="Picture 6" descr="C:\Users\abc\Desktop\programme\craft and painting\IMG_20170923_1014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00400"/>
            <a:ext cx="34290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Kruti Dev 011" pitchFamily="2" charset="0"/>
              </a:rPr>
              <a:t>lkfgfR;d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xfrfof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k;k</a:t>
            </a:r>
            <a:r>
              <a:rPr lang="en-US" dirty="0" smtClean="0">
                <a:latin typeface="Kruti Dev 011" pitchFamily="2" charset="0"/>
              </a:rPr>
              <a:t>¡ 2017&amp;18</a:t>
            </a:r>
            <a:endParaRPr lang="en-US" dirty="0">
              <a:latin typeface="Kruti Dev 011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783299"/>
          <a:ext cx="8001000" cy="58468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601"/>
                <a:gridCol w="3390599"/>
                <a:gridCol w="1066800"/>
                <a:gridCol w="3048000"/>
              </a:tblGrid>
              <a:tr h="57643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Kruti Dev 011" pitchFamily="2" charset="0"/>
                        </a:rPr>
                        <a:t>Øa</a:t>
                      </a:r>
                      <a:r>
                        <a:rPr lang="en-US" sz="1400" dirty="0" smtClean="0">
                          <a:latin typeface="Kruti Dev 011" pitchFamily="2" charset="0"/>
                        </a:rPr>
                        <a:t>-</a:t>
                      </a:r>
                      <a:endParaRPr lang="en-US" sz="14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dk</a:t>
                      </a:r>
                      <a:r>
                        <a:rPr lang="en-US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Kruti Dev 011" pitchFamily="2" charset="0"/>
                        </a:rPr>
                        <a:t>uke</a:t>
                      </a:r>
                      <a:r>
                        <a:rPr lang="en-US" baseline="0" dirty="0" smtClean="0">
                          <a:latin typeface="Kruti Dev 011" pitchFamily="2" charset="0"/>
                        </a:rPr>
                        <a:t> 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Kruti Dev 011" pitchFamily="2" charset="0"/>
                        </a:rPr>
                        <a:t>fnukad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        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Kruti Dev 011" pitchFamily="2" charset="0"/>
                        </a:rPr>
                        <a:t>izfrHkkxh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Nk</a:t>
                      </a:r>
                      <a:r>
                        <a:rPr lang="en-US" dirty="0" smtClean="0">
                          <a:latin typeface="Kruti Dev 011" pitchFamily="2" charset="0"/>
                        </a:rPr>
                        <a:t>= la[;k </a:t>
                      </a:r>
                      <a:r>
                        <a:rPr lang="en-US" dirty="0" err="1" smtClean="0">
                          <a:latin typeface="Kruti Dev 011" pitchFamily="2" charset="0"/>
                        </a:rPr>
                        <a:t>dqy</a:t>
                      </a:r>
                      <a:endParaRPr lang="en-US" sz="16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01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rqylhnkl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ta;rh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o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o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`{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kkjksi.k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dk;Zdze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31-07-2017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20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02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fuca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/k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¼jkepanz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fe’ku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}kjk½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12-08-2017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150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4726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03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Doht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¼e-iz-V`fjTecksMZ }kjk½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19-08-2017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04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04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lk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{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kjrk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o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fganh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fnol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ij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dk;Zdze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14-09-2017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186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05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Hkkjr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tkuks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¼Hkkjr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fodkl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}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kjk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vk;ksftr½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01-10-2017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03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fo|kFkhZ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o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ftyk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Lrj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ij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fo|ky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;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dks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f}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rh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;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LFkku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izkIr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06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fganh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lqanj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ys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[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ku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13-10-2017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91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07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Kruti Dev 011" pitchFamily="2" charset="0"/>
                        </a:rPr>
                        <a:t>fganh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‘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kq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)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ys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[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ku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 smtClean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13-10-2017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90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08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vaxzsth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lqanj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ys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[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ku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13-10-2017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100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5775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09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vaxzsth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‘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kq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)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ys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[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ku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 smtClean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13-10-2017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96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10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okn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fookn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18-11-2017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35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11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rkRdkfyd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Hkk”k.k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25-11-2017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30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12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laLd`r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‘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yksd</a:t>
                      </a:r>
                      <a:r>
                        <a:rPr lang="en-US" sz="180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Kruti Dev 011" pitchFamily="2" charset="0"/>
                        </a:rPr>
                        <a:t>lLoj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okpu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dk;Zdze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29-11-2017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40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  <a:tr h="3791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Kruti Dev 011" pitchFamily="2" charset="0"/>
                        </a:rPr>
                        <a:t>13</a:t>
                      </a:r>
                      <a:endParaRPr lang="en-US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Kruti Dev 011" pitchFamily="2" charset="0"/>
                        </a:rPr>
                        <a:t>Lej.k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‘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kfDr</a:t>
                      </a:r>
                      <a:r>
                        <a:rPr lang="en-US" sz="1800" baseline="0" dirty="0" smtClean="0">
                          <a:latin typeface="Kruti Dev 011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Kruti Dev 011" pitchFamily="2" charset="0"/>
                        </a:rPr>
                        <a:t>izfr;ksfxrk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23-12-2017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Kruti Dev 011" pitchFamily="2" charset="0"/>
                        </a:rPr>
                        <a:t>50</a:t>
                      </a:r>
                      <a:endParaRPr lang="en-US" sz="1800" dirty="0">
                        <a:latin typeface="Kruti Dev 01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Desktop\photo pgv\IMG-20180314-WA0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c\Desktop\photo pgv\IMG-20180314-WA0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Kruti Dev 011" pitchFamily="2" charset="0"/>
              </a:rPr>
              <a:t>fo|ky;hu</a:t>
            </a:r>
            <a:r>
              <a:rPr lang="en-US" sz="6000" dirty="0" smtClean="0">
                <a:latin typeface="Kruti Dev 011" pitchFamily="2" charset="0"/>
              </a:rPr>
              <a:t> </a:t>
            </a:r>
            <a:r>
              <a:rPr lang="en-US" sz="6000" dirty="0" err="1" smtClean="0">
                <a:latin typeface="Kruti Dev 011" pitchFamily="2" charset="0"/>
              </a:rPr>
              <a:t>xfrfof</a:t>
            </a:r>
            <a:r>
              <a:rPr lang="en-US" sz="6000" dirty="0" smtClean="0">
                <a:latin typeface="Kruti Dev 011" pitchFamily="2" charset="0"/>
              </a:rPr>
              <a:t>/</a:t>
            </a:r>
            <a:r>
              <a:rPr lang="en-US" sz="6000" dirty="0" err="1" smtClean="0">
                <a:latin typeface="Kruti Dev 011" pitchFamily="2" charset="0"/>
              </a:rPr>
              <a:t>k;k</a:t>
            </a:r>
            <a:r>
              <a:rPr lang="en-US" sz="6000" dirty="0" smtClean="0">
                <a:latin typeface="Kruti Dev 011" pitchFamily="2" charset="0"/>
              </a:rPr>
              <a:t>¡</a:t>
            </a:r>
            <a:endParaRPr lang="en-US" sz="6000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latin typeface="Kruti Dev 011" pitchFamily="2" charset="0"/>
              </a:rPr>
              <a:t>bl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o”kZ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fo|ky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fu%’kqYd</a:t>
            </a:r>
            <a:r>
              <a:rPr lang="en-US" dirty="0" smtClean="0">
                <a:latin typeface="Kruti Dev 011" pitchFamily="2" charset="0"/>
              </a:rPr>
              <a:t> us= </a:t>
            </a:r>
            <a:r>
              <a:rPr lang="en-US" dirty="0" err="1" smtClean="0">
                <a:latin typeface="Kruti Dev 011" pitchFamily="2" charset="0"/>
              </a:rPr>
              <a:t>ijh</a:t>
            </a:r>
            <a:r>
              <a:rPr lang="en-US" dirty="0" smtClean="0">
                <a:latin typeface="Kruti Dev 011" pitchFamily="2" charset="0"/>
              </a:rPr>
              <a:t>{</a:t>
            </a:r>
            <a:r>
              <a:rPr lang="en-US" dirty="0" err="1" smtClean="0">
                <a:latin typeface="Kruti Dev 011" pitchFamily="2" charset="0"/>
              </a:rPr>
              <a:t>k.k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f’kfoj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vk;kstu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x;kA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ftlesa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MkW-FkkWel</a:t>
            </a:r>
            <a:r>
              <a:rPr lang="en-US" dirty="0" smtClean="0">
                <a:latin typeface="Kruti Dev 011" pitchFamily="2" charset="0"/>
              </a:rPr>
              <a:t> ¼tScks us=</a:t>
            </a:r>
            <a:r>
              <a:rPr lang="en-US" dirty="0" err="1" smtClean="0">
                <a:latin typeface="Kruti Dev 011" pitchFamily="2" charset="0"/>
              </a:rPr>
              <a:t>ky</a:t>
            </a:r>
            <a:r>
              <a:rPr lang="en-US" dirty="0" smtClean="0">
                <a:latin typeface="Kruti Dev 011" pitchFamily="2" charset="0"/>
              </a:rPr>
              <a:t>;]</a:t>
            </a:r>
            <a:r>
              <a:rPr lang="en-US" dirty="0" err="1" smtClean="0">
                <a:latin typeface="Kruti Dev 011" pitchFamily="2" charset="0"/>
              </a:rPr>
              <a:t>flVh</a:t>
            </a:r>
            <a:r>
              <a:rPr lang="en-US" dirty="0" smtClean="0">
                <a:latin typeface="Kruti Dev 011" pitchFamily="2" charset="0"/>
              </a:rPr>
              <a:t> lsaVj½ us </a:t>
            </a:r>
            <a:r>
              <a:rPr lang="en-US" dirty="0" err="1" smtClean="0">
                <a:latin typeface="Kruti Dev 011" pitchFamily="2" charset="0"/>
              </a:rPr>
              <a:t>fo|ky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lHkh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fo|kfFkZ;ksa</a:t>
            </a:r>
            <a:r>
              <a:rPr lang="en-US" dirty="0" smtClean="0">
                <a:latin typeface="Kruti Dev 011" pitchFamily="2" charset="0"/>
              </a:rPr>
              <a:t> ] </a:t>
            </a:r>
            <a:r>
              <a:rPr lang="en-US" dirty="0" err="1" smtClean="0">
                <a:latin typeface="Kruti Dev 011" pitchFamily="2" charset="0"/>
              </a:rPr>
              <a:t>muds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ifjtuksa</a:t>
            </a:r>
            <a:r>
              <a:rPr lang="en-US" dirty="0" smtClean="0">
                <a:latin typeface="Kruti Dev 011" pitchFamily="2" charset="0"/>
              </a:rPr>
              <a:t> o </a:t>
            </a:r>
            <a:r>
              <a:rPr lang="en-US" dirty="0" err="1" smtClean="0">
                <a:latin typeface="Kruti Dev 011" pitchFamily="2" charset="0"/>
              </a:rPr>
              <a:t>vU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yksxksa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us= </a:t>
            </a:r>
            <a:r>
              <a:rPr lang="en-US" dirty="0" err="1" smtClean="0">
                <a:latin typeface="Kruti Dev 011" pitchFamily="2" charset="0"/>
              </a:rPr>
              <a:t>ijh</a:t>
            </a:r>
            <a:r>
              <a:rPr lang="en-US" dirty="0" smtClean="0">
                <a:latin typeface="Kruti Dev 011" pitchFamily="2" charset="0"/>
              </a:rPr>
              <a:t>{</a:t>
            </a:r>
            <a:r>
              <a:rPr lang="en-US" dirty="0" err="1" smtClean="0">
                <a:latin typeface="Kruti Dev 011" pitchFamily="2" charset="0"/>
              </a:rPr>
              <a:t>k.k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nok</a:t>
            </a:r>
            <a:r>
              <a:rPr lang="en-US" dirty="0" smtClean="0">
                <a:latin typeface="Kruti Dev 011" pitchFamily="2" charset="0"/>
              </a:rPr>
              <a:t>,¡ </a:t>
            </a:r>
            <a:r>
              <a:rPr lang="en-US" dirty="0" err="1" smtClean="0">
                <a:latin typeface="Kruti Dev 011" pitchFamily="2" charset="0"/>
              </a:rPr>
              <a:t>forfjr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xbZA</a:t>
            </a:r>
            <a:endParaRPr lang="en-US" dirty="0" smtClean="0">
              <a:latin typeface="Kruti Dev 011" pitchFamily="2" charset="0"/>
            </a:endParaRPr>
          </a:p>
          <a:p>
            <a:pPr algn="just"/>
            <a:r>
              <a:rPr lang="en-US" dirty="0" err="1" smtClean="0">
                <a:latin typeface="Kruti Dev 011" pitchFamily="2" charset="0"/>
              </a:rPr>
              <a:t>fo|ky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MkW</a:t>
            </a:r>
            <a:r>
              <a:rPr lang="en-US" dirty="0" smtClean="0">
                <a:latin typeface="Kruti Dev 011" pitchFamily="2" charset="0"/>
              </a:rPr>
              <a:t>-</a:t>
            </a:r>
            <a:r>
              <a:rPr lang="en-US" dirty="0" err="1" smtClean="0">
                <a:latin typeface="Kruti Dev 011" pitchFamily="2" charset="0"/>
              </a:rPr>
              <a:t>lh</a:t>
            </a:r>
            <a:r>
              <a:rPr lang="en-US" dirty="0" smtClean="0">
                <a:latin typeface="Kruti Dev 011" pitchFamily="2" charset="0"/>
              </a:rPr>
              <a:t>-oh-</a:t>
            </a:r>
            <a:r>
              <a:rPr lang="en-US" dirty="0" err="1" smtClean="0">
                <a:latin typeface="Kruti Dev 011" pitchFamily="2" charset="0"/>
              </a:rPr>
              <a:t>jeu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tUefnol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miy</a:t>
            </a:r>
            <a:r>
              <a:rPr lang="en-US" dirty="0" smtClean="0">
                <a:latin typeface="Kruti Dev 011" pitchFamily="2" charset="0"/>
              </a:rPr>
              <a:t>{;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07 </a:t>
            </a:r>
            <a:r>
              <a:rPr lang="en-US" dirty="0" err="1" smtClean="0">
                <a:latin typeface="Kruti Dev 011" pitchFamily="2" charset="0"/>
              </a:rPr>
              <a:t>uacoj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14 </a:t>
            </a:r>
            <a:r>
              <a:rPr lang="en-US" dirty="0" err="1" smtClean="0">
                <a:latin typeface="Kruti Dev 011" pitchFamily="2" charset="0"/>
              </a:rPr>
              <a:t>uacoj</a:t>
            </a:r>
            <a:r>
              <a:rPr lang="en-US" dirty="0" smtClean="0">
                <a:latin typeface="Kruti Dev 011" pitchFamily="2" charset="0"/>
              </a:rPr>
              <a:t> rd </a:t>
            </a:r>
            <a:r>
              <a:rPr lang="en-US" dirty="0" err="1" smtClean="0">
                <a:latin typeface="Kruti Dev 011" pitchFamily="2" charset="0"/>
              </a:rPr>
              <a:t>foKku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lIrkg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euk;k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ftlesa</a:t>
            </a:r>
            <a:r>
              <a:rPr lang="en-US" dirty="0" smtClean="0">
                <a:latin typeface="Kruti Dev 011" pitchFamily="2" charset="0"/>
              </a:rPr>
              <a:t> 07 </a:t>
            </a:r>
            <a:r>
              <a:rPr lang="en-US" dirty="0" err="1" smtClean="0">
                <a:latin typeface="Kruti Dev 011" pitchFamily="2" charset="0"/>
              </a:rPr>
              <a:t>uacoj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14 </a:t>
            </a:r>
            <a:r>
              <a:rPr lang="en-US" dirty="0" err="1" smtClean="0">
                <a:latin typeface="Kruti Dev 011" pitchFamily="2" charset="0"/>
              </a:rPr>
              <a:t>uoacj</a:t>
            </a:r>
            <a:r>
              <a:rPr lang="en-US" dirty="0" smtClean="0">
                <a:latin typeface="Kruti Dev 011" pitchFamily="2" charset="0"/>
              </a:rPr>
              <a:t> rd </a:t>
            </a:r>
            <a:r>
              <a:rPr lang="en-US" dirty="0" err="1" smtClean="0">
                <a:latin typeface="Kruti Dev 011" pitchFamily="2" charset="0"/>
              </a:rPr>
              <a:t>foKku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izn’kZuh</a:t>
            </a:r>
            <a:r>
              <a:rPr lang="en-US" dirty="0" smtClean="0">
                <a:latin typeface="Kruti Dev 011" pitchFamily="2" charset="0"/>
              </a:rPr>
              <a:t> o 14 </a:t>
            </a:r>
            <a:r>
              <a:rPr lang="en-US" dirty="0" err="1" smtClean="0">
                <a:latin typeface="Kruti Dev 011" pitchFamily="2" charset="0"/>
              </a:rPr>
              <a:t>uacoj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cky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esys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vk;kstu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ftlesa</a:t>
            </a:r>
            <a:r>
              <a:rPr lang="en-US" dirty="0" smtClean="0">
                <a:latin typeface="Kruti Dev 011" pitchFamily="2" charset="0"/>
              </a:rPr>
              <a:t> 07 </a:t>
            </a:r>
            <a:r>
              <a:rPr lang="en-US" dirty="0" err="1" smtClean="0">
                <a:latin typeface="Kruti Dev 011" pitchFamily="2" charset="0"/>
              </a:rPr>
              <a:t>uacoj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eq</a:t>
            </a:r>
            <a:r>
              <a:rPr lang="en-US" dirty="0" smtClean="0">
                <a:latin typeface="Kruti Dev 011" pitchFamily="2" charset="0"/>
              </a:rPr>
              <a:t>[; </a:t>
            </a:r>
            <a:r>
              <a:rPr lang="en-US" dirty="0" err="1" smtClean="0">
                <a:latin typeface="Kruti Dev 011" pitchFamily="2" charset="0"/>
              </a:rPr>
              <a:t>vfrfFk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:</a:t>
            </a:r>
            <a:r>
              <a:rPr lang="en-US" dirty="0" err="1" smtClean="0">
                <a:latin typeface="Kruti Dev 011" pitchFamily="2" charset="0"/>
              </a:rPr>
              <a:t>i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MkW</a:t>
            </a:r>
            <a:r>
              <a:rPr lang="en-US" dirty="0" smtClean="0">
                <a:latin typeface="Kruti Dev 011" pitchFamily="2" charset="0"/>
              </a:rPr>
              <a:t>- </a:t>
            </a:r>
            <a:r>
              <a:rPr lang="en-US" dirty="0" err="1" smtClean="0">
                <a:latin typeface="Kruti Dev 011" pitchFamily="2" charset="0"/>
              </a:rPr>
              <a:t>fo’odekZ</a:t>
            </a:r>
            <a:r>
              <a:rPr lang="en-US" dirty="0" smtClean="0">
                <a:latin typeface="Kruti Dev 011" pitchFamily="2" charset="0"/>
              </a:rPr>
              <a:t>] </a:t>
            </a:r>
            <a:r>
              <a:rPr lang="en-US" dirty="0" err="1" smtClean="0">
                <a:latin typeface="Kruti Dev 011" pitchFamily="2" charset="0"/>
              </a:rPr>
              <a:t>ofj”B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oSKkfud</a:t>
            </a:r>
            <a:r>
              <a:rPr lang="en-US" dirty="0" smtClean="0">
                <a:latin typeface="Kruti Dev 011" pitchFamily="2" charset="0"/>
              </a:rPr>
              <a:t> ¼Mh-vkj-Mh-bZ½ o </a:t>
            </a:r>
            <a:r>
              <a:rPr lang="en-US" dirty="0" err="1" smtClean="0">
                <a:latin typeface="Kruti Dev 011" pitchFamily="2" charset="0"/>
              </a:rPr>
              <a:t>MkW</a:t>
            </a:r>
            <a:r>
              <a:rPr lang="en-US" dirty="0" smtClean="0">
                <a:latin typeface="Kruti Dev 011" pitchFamily="2" charset="0"/>
              </a:rPr>
              <a:t>- </a:t>
            </a:r>
            <a:r>
              <a:rPr lang="en-US" dirty="0" err="1" smtClean="0">
                <a:latin typeface="Kruti Dev 011" pitchFamily="2" charset="0"/>
              </a:rPr>
              <a:t>jktsUnz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ck¡fny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th</a:t>
            </a:r>
            <a:r>
              <a:rPr lang="en-US" dirty="0" smtClean="0">
                <a:latin typeface="Kruti Dev 011" pitchFamily="2" charset="0"/>
              </a:rPr>
              <a:t> o </a:t>
            </a:r>
            <a:r>
              <a:rPr lang="en-US" dirty="0" err="1" smtClean="0">
                <a:latin typeface="Kruti Dev 011" pitchFamily="2" charset="0"/>
              </a:rPr>
              <a:t>eq</a:t>
            </a:r>
            <a:r>
              <a:rPr lang="en-US" dirty="0" smtClean="0">
                <a:latin typeface="Kruti Dev 011" pitchFamily="2" charset="0"/>
              </a:rPr>
              <a:t>[; </a:t>
            </a:r>
            <a:r>
              <a:rPr lang="en-US" dirty="0" err="1" smtClean="0">
                <a:latin typeface="Kruti Dev 011" pitchFamily="2" charset="0"/>
              </a:rPr>
              <a:t>oDrk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:</a:t>
            </a:r>
            <a:r>
              <a:rPr lang="en-US" dirty="0" err="1" smtClean="0">
                <a:latin typeface="Kruti Dev 011" pitchFamily="2" charset="0"/>
              </a:rPr>
              <a:t>i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esa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th-Mh-yM</a:t>
            </a:r>
            <a:r>
              <a:rPr lang="en-US" dirty="0" smtClean="0">
                <a:latin typeface="Kruti Dev 011" pitchFamily="2" charset="0"/>
              </a:rPr>
              <a:t>~&lt;k </a:t>
            </a:r>
            <a:r>
              <a:rPr lang="en-US" dirty="0" err="1" smtClean="0">
                <a:latin typeface="Kruti Dev 011" pitchFamily="2" charset="0"/>
              </a:rPr>
              <a:t>th</a:t>
            </a:r>
            <a:r>
              <a:rPr lang="en-US" dirty="0" smtClean="0">
                <a:latin typeface="Kruti Dev 011" pitchFamily="2" charset="0"/>
              </a:rPr>
              <a:t> us </a:t>
            </a:r>
            <a:r>
              <a:rPr lang="en-US" dirty="0" err="1" smtClean="0">
                <a:latin typeface="Kruti Dev 011" pitchFamily="2" charset="0"/>
              </a:rPr>
              <a:t>mifLFkr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gksdj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fo|kfFkZ;ksa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mRlkgo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kZu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rFkk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Kkuo</a:t>
            </a:r>
            <a:r>
              <a:rPr lang="en-US" dirty="0" smtClean="0">
                <a:latin typeface="Kruti Dev 011" pitchFamily="2" charset="0"/>
              </a:rPr>
              <a:t>/</a:t>
            </a:r>
            <a:r>
              <a:rPr lang="en-US" dirty="0" err="1" smtClean="0">
                <a:latin typeface="Kruti Dev 011" pitchFamily="2" charset="0"/>
              </a:rPr>
              <a:t>kZd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iqLrdsa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HksaV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dhA</a:t>
            </a:r>
            <a:endParaRPr lang="en-US" dirty="0" smtClean="0">
              <a:latin typeface="Kruti Dev 011" pitchFamily="2" charset="0"/>
            </a:endParaRPr>
          </a:p>
          <a:p>
            <a:pPr algn="just"/>
            <a:r>
              <a:rPr lang="en-US" dirty="0" err="1" smtClean="0">
                <a:latin typeface="Kruti Dev 011" pitchFamily="2" charset="0"/>
              </a:rPr>
              <a:t>LoPNrk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vfHk;ku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rgr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fo|ky</a:t>
            </a:r>
            <a:r>
              <a:rPr lang="en-US" dirty="0" smtClean="0">
                <a:latin typeface="Kruti Dev 011" pitchFamily="2" charset="0"/>
              </a:rPr>
              <a:t>; </a:t>
            </a:r>
            <a:r>
              <a:rPr lang="en-US" dirty="0" err="1" smtClean="0">
                <a:latin typeface="Kruti Dev 011" pitchFamily="2" charset="0"/>
              </a:rPr>
              <a:t>ls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Nk</a:t>
            </a:r>
            <a:r>
              <a:rPr lang="en-US" dirty="0" smtClean="0">
                <a:latin typeface="Kruti Dev 011" pitchFamily="2" charset="0"/>
              </a:rPr>
              <a:t>=&amp;</a:t>
            </a:r>
            <a:r>
              <a:rPr lang="en-US" dirty="0" err="1" smtClean="0">
                <a:latin typeface="Kruti Dev 011" pitchFamily="2" charset="0"/>
              </a:rPr>
              <a:t>Nk</a:t>
            </a:r>
            <a:r>
              <a:rPr lang="en-US" dirty="0" smtClean="0">
                <a:latin typeface="Kruti Dev 011" pitchFamily="2" charset="0"/>
              </a:rPr>
              <a:t>=</a:t>
            </a:r>
            <a:r>
              <a:rPr lang="en-US" dirty="0" err="1" smtClean="0">
                <a:latin typeface="Kruti Dev 011" pitchFamily="2" charset="0"/>
              </a:rPr>
              <a:t>kvksa</a:t>
            </a:r>
            <a:r>
              <a:rPr lang="en-US" dirty="0" smtClean="0">
                <a:latin typeface="Kruti Dev 011" pitchFamily="2" charset="0"/>
              </a:rPr>
              <a:t> o </a:t>
            </a:r>
            <a:r>
              <a:rPr lang="en-US" dirty="0" err="1" smtClean="0">
                <a:latin typeface="Kruti Dev 011" pitchFamily="2" charset="0"/>
              </a:rPr>
              <a:t>f’k</a:t>
            </a:r>
            <a:r>
              <a:rPr lang="en-US" dirty="0" smtClean="0">
                <a:latin typeface="Kruti Dev 011" pitchFamily="2" charset="0"/>
              </a:rPr>
              <a:t>{</a:t>
            </a:r>
            <a:r>
              <a:rPr lang="en-US" dirty="0" err="1" smtClean="0">
                <a:latin typeface="Kruti Dev 011" pitchFamily="2" charset="0"/>
              </a:rPr>
              <a:t>kdks</a:t>
            </a:r>
            <a:r>
              <a:rPr lang="en-US" dirty="0" smtClean="0">
                <a:latin typeface="Kruti Dev 011" pitchFamily="2" charset="0"/>
              </a:rPr>
              <a:t> }</a:t>
            </a:r>
            <a:r>
              <a:rPr lang="en-US" dirty="0" err="1" smtClean="0">
                <a:latin typeface="Kruti Dev 011" pitchFamily="2" charset="0"/>
              </a:rPr>
              <a:t>kjk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jSyh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vk;kstu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fd;k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x;kA</a:t>
            </a:r>
            <a:r>
              <a:rPr lang="en-US" dirty="0" smtClean="0">
                <a:latin typeface="Kruti Dev 011" pitchFamily="2" charset="0"/>
              </a:rPr>
              <a:t> </a:t>
            </a:r>
          </a:p>
          <a:p>
            <a:endParaRPr lang="en-US" dirty="0">
              <a:latin typeface="Kruti Dev 011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c\Downloads\IMG_20171222_085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4114800"/>
          </a:xfrm>
          <a:prstGeom prst="rect">
            <a:avLst/>
          </a:prstGeom>
          <a:noFill/>
        </p:spPr>
      </p:pic>
      <p:pic>
        <p:nvPicPr>
          <p:cNvPr id="2051" name="Picture 3" descr="C:\Users\abc\Downloads\IMG_20171222_09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en-US" dirty="0" smtClean="0">
                <a:latin typeface="Kruti Dev 010" pitchFamily="2" charset="0"/>
              </a:rPr>
              <a:t>,u-,l-,l-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Kruti Dev 010" pitchFamily="2" charset="0"/>
              </a:rPr>
              <a:t>fo|ky</a:t>
            </a:r>
            <a:r>
              <a:rPr lang="en-US" sz="3200" dirty="0" smtClean="0">
                <a:latin typeface="Kruti Dev 010" pitchFamily="2" charset="0"/>
              </a:rPr>
              <a:t>; </a:t>
            </a:r>
            <a:r>
              <a:rPr lang="en-US" sz="3200" dirty="0" err="1" smtClean="0">
                <a:latin typeface="Kruti Dev 010" pitchFamily="2" charset="0"/>
              </a:rPr>
              <a:t>esa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thokth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fo'ofo|ky</a:t>
            </a:r>
            <a:r>
              <a:rPr lang="en-US" sz="3200" dirty="0" smtClean="0">
                <a:latin typeface="Kruti Dev 010" pitchFamily="2" charset="0"/>
              </a:rPr>
              <a:t>; dh ,u-,l-,l- </a:t>
            </a:r>
            <a:r>
              <a:rPr lang="en-US" sz="3200" dirty="0" err="1" smtClean="0">
                <a:latin typeface="Kruti Dev 010" pitchFamily="2" charset="0"/>
              </a:rPr>
              <a:t>bdkbZ</a:t>
            </a:r>
            <a:r>
              <a:rPr lang="en-US" sz="3200" dirty="0" smtClean="0">
                <a:latin typeface="Kruti Dev 010" pitchFamily="2" charset="0"/>
              </a:rPr>
              <a:t> d{</a:t>
            </a:r>
            <a:r>
              <a:rPr lang="en-US" sz="3200" dirty="0" err="1" smtClean="0">
                <a:latin typeface="Kruti Dev 010" pitchFamily="2" charset="0"/>
              </a:rPr>
              <a:t>kk</a:t>
            </a:r>
            <a:r>
              <a:rPr lang="en-US" sz="3200" dirty="0" smtClean="0">
                <a:latin typeface="Kruti Dev 010" pitchFamily="2" charset="0"/>
              </a:rPr>
              <a:t> 11 o 12 </a:t>
            </a:r>
            <a:r>
              <a:rPr lang="en-US" sz="3200" dirty="0" err="1" smtClean="0">
                <a:latin typeface="Kruti Dev 010" pitchFamily="2" charset="0"/>
              </a:rPr>
              <a:t>ds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fy</a:t>
            </a:r>
            <a:r>
              <a:rPr lang="en-US" sz="3200" dirty="0" smtClean="0">
                <a:latin typeface="Kruti Dev 010" pitchFamily="2" charset="0"/>
              </a:rPr>
              <a:t>, </a:t>
            </a:r>
            <a:r>
              <a:rPr lang="en-US" sz="3200" dirty="0" err="1" smtClean="0">
                <a:latin typeface="Kruti Dev 010" pitchFamily="2" charset="0"/>
              </a:rPr>
              <a:t>gSA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ftlesa</a:t>
            </a:r>
            <a:r>
              <a:rPr lang="en-US" sz="3200" dirty="0" smtClean="0">
                <a:latin typeface="Kruti Dev 010" pitchFamily="2" charset="0"/>
              </a:rPr>
              <a:t> 100 </a:t>
            </a:r>
            <a:r>
              <a:rPr lang="en-US" sz="3200" dirty="0" err="1" smtClean="0">
                <a:latin typeface="Kruti Dev 010" pitchFamily="2" charset="0"/>
              </a:rPr>
              <a:t>fo|kFkhZ</a:t>
            </a:r>
            <a:r>
              <a:rPr lang="en-US" sz="3200" dirty="0" smtClean="0">
                <a:latin typeface="Kruti Dev 010" pitchFamily="2" charset="0"/>
              </a:rPr>
              <a:t> dh </a:t>
            </a:r>
            <a:r>
              <a:rPr lang="en-US" sz="3200" dirty="0" err="1" smtClean="0">
                <a:latin typeface="Kruti Dev 010" pitchFamily="2" charset="0"/>
              </a:rPr>
              <a:t>vuqefr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izkIr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gSA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bl</a:t>
            </a:r>
            <a:r>
              <a:rPr lang="en-US" sz="3200" dirty="0" smtClean="0">
                <a:latin typeface="Kruti Dev 010" pitchFamily="2" charset="0"/>
              </a:rPr>
              <a:t> l= </a:t>
            </a:r>
            <a:r>
              <a:rPr lang="en-US" sz="3200" dirty="0" err="1" smtClean="0">
                <a:latin typeface="Kruti Dev 010" pitchFamily="2" charset="0"/>
              </a:rPr>
              <a:t>esa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xzke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cjk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fo'ks"k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fnolh</a:t>
            </a:r>
            <a:r>
              <a:rPr lang="en-US" sz="3200" dirty="0" smtClean="0">
                <a:latin typeface="Kruti Dev 010" pitchFamily="2" charset="0"/>
              </a:rPr>
              <a:t>; </a:t>
            </a:r>
            <a:r>
              <a:rPr lang="en-US" sz="3200" dirty="0" err="1" smtClean="0">
                <a:latin typeface="Kruti Dev 010" pitchFamily="2" charset="0"/>
              </a:rPr>
              <a:t>f'kfoj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vk;kstu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x;kA</a:t>
            </a:r>
            <a:r>
              <a:rPr lang="en-US" sz="3200" dirty="0" smtClean="0">
                <a:latin typeface="Kruti Dev 010" pitchFamily="2" charset="0"/>
              </a:rPr>
              <a:t> l= 2018&amp;19 </a:t>
            </a:r>
            <a:r>
              <a:rPr lang="en-US" sz="3200" dirty="0" err="1" smtClean="0">
                <a:latin typeface="Kruti Dev 010" pitchFamily="2" charset="0"/>
              </a:rPr>
              <a:t>esa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fu;fer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xfrfof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k;ka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fo'ks"k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f'kfoj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vk;kstu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tk;sxkA</a:t>
            </a:r>
            <a:endParaRPr lang="en-US" sz="3200" dirty="0"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c\Downloads\IMG-20180320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9144000" cy="4114800"/>
          </a:xfrm>
          <a:prstGeom prst="rect">
            <a:avLst/>
          </a:prstGeom>
          <a:noFill/>
        </p:spPr>
      </p:pic>
      <p:pic>
        <p:nvPicPr>
          <p:cNvPr id="3075" name="Picture 3" descr="C:\Users\abc\Downloads\IMG-20180320-WA0013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pPr algn="ctr"/>
            <a:r>
              <a:rPr lang="en-US" b="1" dirty="0" err="1">
                <a:latin typeface="Kruti Dev 010" pitchFamily="2" charset="0"/>
              </a:rPr>
              <a:t>iqLrdky</a:t>
            </a:r>
            <a:r>
              <a:rPr lang="en-US" b="1" dirty="0">
                <a:latin typeface="Kruti Dev 010" pitchFamily="2" charset="0"/>
              </a:rPr>
              <a:t>; o </a:t>
            </a:r>
            <a:r>
              <a:rPr lang="en-US" b="1" dirty="0" err="1" smtClean="0">
                <a:latin typeface="Kruti Dev 010" pitchFamily="2" charset="0"/>
              </a:rPr>
              <a:t>okpuky</a:t>
            </a:r>
            <a:r>
              <a:rPr lang="en-US" b="1" dirty="0" smtClean="0">
                <a:latin typeface="Kruti Dev 010" pitchFamily="2" charset="0"/>
              </a:rPr>
              <a:t>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800" b="1" dirty="0" err="1" smtClean="0">
                <a:latin typeface="Kruti Dev 010" pitchFamily="2" charset="0"/>
              </a:rPr>
              <a:t>fo|kFkhZ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lgk;d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lHkk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ls</a:t>
            </a:r>
            <a:r>
              <a:rPr lang="en-US" sz="2800" b="1" dirty="0" smtClean="0">
                <a:latin typeface="Kruti Dev 010" pitchFamily="2" charset="0"/>
              </a:rPr>
              <a:t> d{</a:t>
            </a:r>
            <a:r>
              <a:rPr lang="en-US" sz="2800" b="1" dirty="0" err="1" smtClean="0">
                <a:latin typeface="Kruti Dev 010" pitchFamily="2" charset="0"/>
              </a:rPr>
              <a:t>kk</a:t>
            </a:r>
            <a:r>
              <a:rPr lang="en-US" sz="2800" b="1" dirty="0" smtClean="0">
                <a:latin typeface="Kruti Dev 010" pitchFamily="2" charset="0"/>
              </a:rPr>
              <a:t> 9 o 10 dh </a:t>
            </a:r>
            <a:r>
              <a:rPr lang="en-US" sz="2800" b="1" dirty="0" err="1" smtClean="0">
                <a:latin typeface="Kruti Dev 010" pitchFamily="2" charset="0"/>
              </a:rPr>
              <a:t>iqLrds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dz</a:t>
            </a:r>
            <a:r>
              <a:rPr lang="en-US" sz="2800" b="1" dirty="0" smtClean="0">
                <a:latin typeface="Kruti Dev 010" pitchFamily="2" charset="0"/>
              </a:rPr>
              <a:t>; </a:t>
            </a:r>
            <a:r>
              <a:rPr lang="en-US" sz="2800" b="1" dirty="0" err="1" smtClean="0">
                <a:latin typeface="Kruti Dev 010" pitchFamily="2" charset="0"/>
              </a:rPr>
              <a:t>dj</a:t>
            </a:r>
            <a:r>
              <a:rPr lang="en-US" sz="2800" b="1" dirty="0" smtClean="0">
                <a:latin typeface="Kruti Dev 010" pitchFamily="2" charset="0"/>
              </a:rPr>
              <a:t> t:jrean </a:t>
            </a:r>
            <a:r>
              <a:rPr lang="en-US" sz="2800" b="1" dirty="0" err="1" smtClean="0">
                <a:latin typeface="Kruti Dev 010" pitchFamily="2" charset="0"/>
              </a:rPr>
              <a:t>Nk</a:t>
            </a:r>
            <a:r>
              <a:rPr lang="en-US" sz="2800" b="1" dirty="0" smtClean="0">
                <a:latin typeface="Kruti Dev 010" pitchFamily="2" charset="0"/>
              </a:rPr>
              <a:t>=&amp;</a:t>
            </a:r>
            <a:r>
              <a:rPr lang="en-US" sz="2800" b="1" dirty="0" err="1" smtClean="0">
                <a:latin typeface="Kruti Dev 010" pitchFamily="2" charset="0"/>
              </a:rPr>
              <a:t>Nk</a:t>
            </a:r>
            <a:r>
              <a:rPr lang="en-US" sz="2800" b="1" dirty="0" smtClean="0">
                <a:latin typeface="Kruti Dev 010" pitchFamily="2" charset="0"/>
              </a:rPr>
              <a:t>=</a:t>
            </a:r>
            <a:r>
              <a:rPr lang="en-US" sz="2800" b="1" dirty="0" err="1" smtClean="0">
                <a:latin typeface="Kruti Dev 010" pitchFamily="2" charset="0"/>
              </a:rPr>
              <a:t>kvksa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fu%'kqYd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forfjr</a:t>
            </a:r>
            <a:r>
              <a:rPr lang="en-US" sz="2800" b="1" dirty="0" smtClean="0">
                <a:latin typeface="Kruti Dev 010" pitchFamily="2" charset="0"/>
              </a:rPr>
              <a:t> dh </a:t>
            </a:r>
            <a:r>
              <a:rPr lang="en-US" sz="2800" b="1" dirty="0" err="1" smtClean="0">
                <a:latin typeface="Kruti Dev 010" pitchFamily="2" charset="0"/>
              </a:rPr>
              <a:t>x;hA</a:t>
            </a:r>
            <a:endParaRPr lang="en-US" sz="2800" dirty="0">
              <a:latin typeface="Kruti Dev 010" pitchFamily="2" charset="0"/>
            </a:endParaRPr>
          </a:p>
          <a:p>
            <a:pPr algn="just"/>
            <a:r>
              <a:rPr lang="en-US" sz="2800" b="1" dirty="0" err="1">
                <a:latin typeface="Kruti Dev 010" pitchFamily="2" charset="0"/>
              </a:rPr>
              <a:t>okpuky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esa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nks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LFkkuh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lekpkj</a:t>
            </a:r>
            <a:r>
              <a:rPr lang="en-US" sz="2800" b="1" dirty="0">
                <a:latin typeface="Kruti Dev 010" pitchFamily="2" charset="0"/>
              </a:rPr>
              <a:t> i= o </a:t>
            </a:r>
            <a:r>
              <a:rPr lang="en-US" sz="2800" b="1" dirty="0" err="1">
                <a:latin typeface="Kruti Dev 010" pitchFamily="2" charset="0"/>
              </a:rPr>
              <a:t>izfr;ksfxrk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niZ.k</a:t>
            </a:r>
            <a:r>
              <a:rPr lang="en-US" sz="2800" b="1" dirty="0">
                <a:latin typeface="Kruti Dev 010" pitchFamily="2" charset="0"/>
              </a:rPr>
              <a:t> o </a:t>
            </a:r>
            <a:r>
              <a:rPr lang="en-US" sz="2800" b="1" dirty="0" err="1">
                <a:latin typeface="Kruti Dev 010" pitchFamily="2" charset="0"/>
              </a:rPr>
              <a:t>vgk</a:t>
            </a:r>
            <a:r>
              <a:rPr lang="en-US" sz="2800" b="1" dirty="0" smtClean="0">
                <a:latin typeface="Kruti Dev 010" pitchFamily="2" charset="0"/>
              </a:rPr>
              <a:t>! </a:t>
            </a:r>
            <a:r>
              <a:rPr lang="en-US" sz="2800" b="1" dirty="0" err="1" smtClean="0">
                <a:latin typeface="Kruti Dev 010" pitchFamily="2" charset="0"/>
              </a:rPr>
              <a:t>ftanxh</a:t>
            </a:r>
            <a:r>
              <a:rPr lang="en-US" sz="2800" b="1" dirty="0" smtClean="0">
                <a:latin typeface="Kruti Dev 010" pitchFamily="2" charset="0"/>
              </a:rPr>
              <a:t>]l[</a:t>
            </a:r>
            <a:r>
              <a:rPr lang="en-US" sz="2800" b="1" dirty="0" err="1" smtClean="0">
                <a:latin typeface="Kruti Dev 010" pitchFamily="2" charset="0"/>
              </a:rPr>
              <a:t>kh</a:t>
            </a:r>
            <a:r>
              <a:rPr lang="en-US" sz="2800" b="1" dirty="0">
                <a:latin typeface="Kruti Dev 010" pitchFamily="2" charset="0"/>
              </a:rPr>
              <a:t>] </a:t>
            </a:r>
            <a:r>
              <a:rPr lang="en-US" sz="2800" b="1" dirty="0" err="1">
                <a:latin typeface="Kruti Dev 010" pitchFamily="2" charset="0"/>
              </a:rPr>
              <a:t>Hkkjrh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laLd`fr</a:t>
            </a:r>
            <a:r>
              <a:rPr lang="en-US" sz="2800" b="1" dirty="0">
                <a:latin typeface="Kruti Dev 010" pitchFamily="2" charset="0"/>
              </a:rPr>
              <a:t> dh if=</a:t>
            </a:r>
            <a:r>
              <a:rPr lang="en-US" sz="2800" b="1" dirty="0" err="1">
                <a:latin typeface="Kruti Dev 010" pitchFamily="2" charset="0"/>
              </a:rPr>
              <a:t>dk</a:t>
            </a:r>
            <a:r>
              <a:rPr lang="en-US" sz="2800" b="1" dirty="0">
                <a:latin typeface="Kruti Dev 010" pitchFamily="2" charset="0"/>
              </a:rPr>
              <a:t> v[</a:t>
            </a:r>
            <a:r>
              <a:rPr lang="en-US" sz="2800" b="1" dirty="0" err="1">
                <a:latin typeface="Kruti Dev 010" pitchFamily="2" charset="0"/>
              </a:rPr>
              <a:t>k.M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T;ksfr</a:t>
            </a:r>
            <a:r>
              <a:rPr lang="en-US" sz="2800" b="1" dirty="0">
                <a:latin typeface="Kruti Dev 010" pitchFamily="2" charset="0"/>
              </a:rPr>
              <a:t> o </a:t>
            </a:r>
            <a:r>
              <a:rPr lang="en-US" sz="2800" b="1" dirty="0" err="1" smtClean="0">
                <a:latin typeface="Kruti Dev 010" pitchFamily="2" charset="0"/>
              </a:rPr>
              <a:t>ekfld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>
                <a:latin typeface="Kruti Dev 010" pitchFamily="2" charset="0"/>
              </a:rPr>
              <a:t>if=</a:t>
            </a:r>
            <a:r>
              <a:rPr lang="en-US" sz="2800" b="1" dirty="0" err="1">
                <a:latin typeface="Kruti Dev 010" pitchFamily="2" charset="0"/>
              </a:rPr>
              <a:t>dk;sa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jgh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vkxkeh</a:t>
            </a:r>
            <a:r>
              <a:rPr lang="en-US" sz="2800" b="1" dirty="0">
                <a:latin typeface="Kruti Dev 010" pitchFamily="2" charset="0"/>
              </a:rPr>
              <a:t> l= </a:t>
            </a:r>
            <a:r>
              <a:rPr lang="en-US" sz="2800" b="1" dirty="0" err="1">
                <a:latin typeface="Kruti Dev 010" pitchFamily="2" charset="0"/>
              </a:rPr>
              <a:t>esa</a:t>
            </a:r>
            <a:r>
              <a:rPr lang="en-US" sz="2800" b="1" dirty="0">
                <a:latin typeface="Kruti Dev 010" pitchFamily="2" charset="0"/>
              </a:rPr>
              <a:t> ,d </a:t>
            </a:r>
            <a:r>
              <a:rPr lang="en-US" sz="2800" b="1" dirty="0" err="1">
                <a:latin typeface="Kruti Dev 010" pitchFamily="2" charset="0"/>
              </a:rPr>
              <a:t>dky</a:t>
            </a:r>
            <a:r>
              <a:rPr lang="en-US" sz="2800" b="1" dirty="0">
                <a:latin typeface="Kruti Dev 010" pitchFamily="2" charset="0"/>
              </a:rPr>
              <a:t>[</a:t>
            </a:r>
            <a:r>
              <a:rPr lang="en-US" sz="2800" b="1" dirty="0" err="1">
                <a:latin typeface="Kruti Dev 010" pitchFamily="2" charset="0"/>
              </a:rPr>
              <a:t>k.M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fo|kfFkZ;ksa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gsrq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okpuky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esa</a:t>
            </a:r>
            <a:r>
              <a:rPr lang="en-US" sz="2800" b="1" dirty="0">
                <a:latin typeface="Kruti Dev 010" pitchFamily="2" charset="0"/>
              </a:rPr>
              <a:t> j[</a:t>
            </a:r>
            <a:r>
              <a:rPr lang="en-US" sz="2800" b="1" dirty="0" err="1">
                <a:latin typeface="Kruti Dev 010" pitchFamily="2" charset="0"/>
              </a:rPr>
              <a:t>kk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tkosxkA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ftlls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Nk</a:t>
            </a:r>
            <a:r>
              <a:rPr lang="en-US" sz="2800" b="1" dirty="0">
                <a:latin typeface="Kruti Dev 010" pitchFamily="2" charset="0"/>
              </a:rPr>
              <a:t>= </a:t>
            </a:r>
            <a:r>
              <a:rPr lang="en-US" sz="2800" b="1" dirty="0" err="1">
                <a:latin typeface="Kruti Dev 010" pitchFamily="2" charset="0"/>
              </a:rPr>
              <a:t>lekpkj</a:t>
            </a:r>
            <a:r>
              <a:rPr lang="en-US" sz="2800" b="1" dirty="0">
                <a:latin typeface="Kruti Dev 010" pitchFamily="2" charset="0"/>
              </a:rPr>
              <a:t> i= o if=</a:t>
            </a:r>
            <a:r>
              <a:rPr lang="en-US" sz="2800" b="1" dirty="0" err="1">
                <a:latin typeface="Kruti Dev 010" pitchFamily="2" charset="0"/>
              </a:rPr>
              <a:t>dkvksa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Kku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o`f</a:t>
            </a:r>
            <a:r>
              <a:rPr lang="en-US" sz="2800" b="1" dirty="0">
                <a:latin typeface="Kruti Dev 010" pitchFamily="2" charset="0"/>
              </a:rPr>
              <a:t>) </a:t>
            </a:r>
            <a:r>
              <a:rPr lang="en-US" sz="2800" b="1" dirty="0" err="1">
                <a:latin typeface="Kruti Dev 010" pitchFamily="2" charset="0"/>
              </a:rPr>
              <a:t>dj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ldsaA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fo|ky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esa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baVjusV</a:t>
            </a:r>
            <a:r>
              <a:rPr lang="en-US" sz="2800" b="1" dirty="0">
                <a:latin typeface="Kruti Dev 010" pitchFamily="2" charset="0"/>
              </a:rPr>
              <a:t> dh </a:t>
            </a:r>
            <a:r>
              <a:rPr lang="en-US" sz="2800" b="1" dirty="0" err="1">
                <a:latin typeface="Kruti Dev 010" pitchFamily="2" charset="0"/>
              </a:rPr>
              <a:t>O;oLFkk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gksus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ij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bZ&amp;okpuky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dk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ykHk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Hkh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fo|kfFkZ;ksa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dks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gks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ldsxkA</a:t>
            </a:r>
            <a:endParaRPr lang="en-US" sz="2800" dirty="0"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Hkou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Hkou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fy;s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iwoZ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o"kZ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esa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Hkh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dk;Z;kstuk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cukbZ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x;h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ftlesa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izFke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fcUnq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ij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xsaMsaokyh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lM+d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dh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vksj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xsV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fuekZ.k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iw.kZ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gks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pqdk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f}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rh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;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fcUnq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esa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LVst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o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iqjkuh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iz;ksx'kkykvkas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LFkku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ij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LiksVZ~l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vkWMhVksfj;e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fuekZ.k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dk;Z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xfr'khy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]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ftlls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fo|ky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;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Nk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=&amp;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Nk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=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k,sa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ykHkkfUor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gksaxsA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iqjkus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izkpk;Z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d{k o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Vhu'ksM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¼iqjkuk d{k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dza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40½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fuekZ.k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lfefr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}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kjk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izLrkfor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bl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Hkou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dh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iqrkbZ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dh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tkuk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vko';d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izrhr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gksrh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o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Nk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=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Nk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=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kvksa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gsrq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dkWeu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:e]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LVkQ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gsrq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LVkQ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:e]dh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deh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000" dirty="0" smtClean="0">
              <a:latin typeface="Kruti Dev 010" pitchFamily="2" charset="0"/>
            </a:endParaRPr>
          </a:p>
          <a:p>
            <a:pPr algn="ctr">
              <a:buNone/>
            </a:pPr>
            <a:r>
              <a:rPr lang="en-US" sz="6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f'k</a:t>
            </a:r>
            <a:r>
              <a:rPr lang="en-US" sz="6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{</a:t>
            </a:r>
            <a:r>
              <a:rPr lang="en-US" sz="6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kk</a:t>
            </a:r>
            <a:r>
              <a:rPr lang="en-US" sz="6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6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ds</a:t>
            </a:r>
            <a:r>
              <a:rPr lang="en-US" sz="6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6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lkFk</a:t>
            </a:r>
            <a:r>
              <a:rPr lang="en-US" sz="6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6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lokZaxh.k</a:t>
            </a:r>
            <a:r>
              <a:rPr lang="en-US" sz="6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6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fodkl</a:t>
            </a:r>
            <a:r>
              <a:rPr lang="en-US" sz="6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uti Dev 010" pitchFamily="2" charset="0"/>
              </a:rPr>
              <a:t> </a:t>
            </a:r>
            <a:endParaRPr lang="en-US" sz="6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QuhZpj</a:t>
            </a:r>
            <a:r>
              <a:rPr lang="en-US" b="1" dirty="0" smtClean="0">
                <a:latin typeface="Kruti Dev 010" pitchFamily="2" charset="0"/>
              </a:rPr>
              <a:t> 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3600" b="1" dirty="0" smtClean="0">
                <a:latin typeface="Kruti Dev 010" pitchFamily="2" charset="0"/>
              </a:rPr>
              <a:t>  </a:t>
            </a:r>
            <a:r>
              <a:rPr lang="en-US" sz="3600" b="1" dirty="0" err="1" smtClean="0">
                <a:latin typeface="Kruti Dev 010" pitchFamily="2" charset="0"/>
              </a:rPr>
              <a:t>QuhZpj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Hkh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orZeku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Nk</a:t>
            </a:r>
            <a:r>
              <a:rPr lang="en-US" sz="3600" b="1" dirty="0" smtClean="0">
                <a:latin typeface="Kruti Dev 010" pitchFamily="2" charset="0"/>
              </a:rPr>
              <a:t>= la[;k </a:t>
            </a:r>
            <a:r>
              <a:rPr lang="en-US" sz="3600" b="1" dirty="0" err="1" smtClean="0">
                <a:latin typeface="Kruti Dev 010" pitchFamily="2" charset="0"/>
              </a:rPr>
              <a:t>ls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yxHkx</a:t>
            </a:r>
            <a:r>
              <a:rPr lang="en-US" sz="3600" b="1" dirty="0" smtClean="0">
                <a:latin typeface="Kruti Dev 010" pitchFamily="2" charset="0"/>
              </a:rPr>
              <a:t> 136 de </a:t>
            </a:r>
            <a:r>
              <a:rPr lang="en-US" sz="3600" b="1" dirty="0" err="1" smtClean="0">
                <a:latin typeface="Kruti Dev 010" pitchFamily="2" charset="0"/>
              </a:rPr>
              <a:t>gS</a:t>
            </a:r>
            <a:r>
              <a:rPr lang="en-US" sz="3600" b="1" dirty="0" smtClean="0">
                <a:latin typeface="Kruti Dev 010" pitchFamily="2" charset="0"/>
              </a:rPr>
              <a:t>] </a:t>
            </a:r>
            <a:r>
              <a:rPr lang="en-US" sz="3600" b="1" dirty="0" err="1" smtClean="0">
                <a:latin typeface="Kruti Dev 010" pitchFamily="2" charset="0"/>
              </a:rPr>
              <a:t>ftldk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cuokuk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vfr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vko';d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izrhr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gksrk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xr</a:t>
            </a:r>
            <a:r>
              <a:rPr lang="en-US" sz="3600" b="1" dirty="0" smtClean="0">
                <a:latin typeface="Kruti Dev 010" pitchFamily="2" charset="0"/>
              </a:rPr>
              <a:t> 07 </a:t>
            </a:r>
            <a:r>
              <a:rPr lang="en-US" sz="3600" b="1" dirty="0" err="1" smtClean="0">
                <a:latin typeface="Kruti Dev 010" pitchFamily="2" charset="0"/>
              </a:rPr>
              <a:t>o"kksZ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dksbZ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u;k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QuhZpj</a:t>
            </a:r>
            <a:r>
              <a:rPr lang="en-US" sz="3600" b="1" dirty="0" smtClean="0">
                <a:latin typeface="Kruti Dev 010" pitchFamily="2" charset="0"/>
              </a:rPr>
              <a:t> ugh </a:t>
            </a:r>
            <a:r>
              <a:rPr lang="en-US" sz="3600" b="1" dirty="0" err="1" smtClean="0">
                <a:latin typeface="Kruti Dev 010" pitchFamily="2" charset="0"/>
              </a:rPr>
              <a:t>cuk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flQZ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iqjkus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QuhZpj</a:t>
            </a:r>
            <a:r>
              <a:rPr lang="en-US" sz="3600" b="1" dirty="0" smtClean="0">
                <a:latin typeface="Kruti Dev 010" pitchFamily="2" charset="0"/>
              </a:rPr>
              <a:t> dh </a:t>
            </a:r>
            <a:r>
              <a:rPr lang="en-US" sz="3600" b="1" dirty="0" err="1" smtClean="0">
                <a:latin typeface="Kruti Dev 010" pitchFamily="2" charset="0"/>
              </a:rPr>
              <a:t>ejEer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gksrh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jgh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vkxkeh</a:t>
            </a:r>
            <a:r>
              <a:rPr lang="en-US" sz="3600" b="1" dirty="0" smtClean="0">
                <a:latin typeface="Kruti Dev 010" pitchFamily="2" charset="0"/>
              </a:rPr>
              <a:t> l=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'</a:t>
            </a:r>
            <a:r>
              <a:rPr lang="en-US" sz="3600" b="1" dirty="0" err="1" smtClean="0">
                <a:latin typeface="Kruti Dev 010" pitchFamily="2" charset="0"/>
              </a:rPr>
              <a:t>kklh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fudk</a:t>
            </a:r>
            <a:r>
              <a:rPr lang="en-US" sz="3600" b="1" dirty="0" smtClean="0">
                <a:latin typeface="Kruti Dev 010" pitchFamily="2" charset="0"/>
              </a:rPr>
              <a:t>; }</a:t>
            </a:r>
            <a:r>
              <a:rPr lang="en-US" sz="3600" b="1" dirty="0" err="1" smtClean="0">
                <a:latin typeface="Kruti Dev 010" pitchFamily="2" charset="0"/>
              </a:rPr>
              <a:t>kjk</a:t>
            </a:r>
            <a:r>
              <a:rPr lang="en-US" sz="3600" b="1" dirty="0" smtClean="0">
                <a:latin typeface="Kruti Dev 010" pitchFamily="2" charset="0"/>
              </a:rPr>
              <a:t> o </a:t>
            </a:r>
            <a:r>
              <a:rPr lang="en-US" sz="3600" b="1" dirty="0" err="1" smtClean="0">
                <a:latin typeface="Kruti Dev 010" pitchFamily="2" charset="0"/>
              </a:rPr>
              <a:t>lfpo</a:t>
            </a:r>
            <a:r>
              <a:rPr lang="en-US" sz="3600" b="1" dirty="0" smtClean="0">
                <a:latin typeface="Kruti Dev 010" pitchFamily="2" charset="0"/>
              </a:rPr>
              <a:t> e/; </a:t>
            </a:r>
            <a:r>
              <a:rPr lang="en-US" sz="3600" b="1" dirty="0" err="1" smtClean="0">
                <a:latin typeface="Kruti Dev 010" pitchFamily="2" charset="0"/>
              </a:rPr>
              <a:t>Hkkjr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lfefr</a:t>
            </a:r>
            <a:r>
              <a:rPr lang="en-US" sz="3600" b="1" dirty="0" smtClean="0">
                <a:latin typeface="Kruti Dev 010" pitchFamily="2" charset="0"/>
              </a:rPr>
              <a:t> }</a:t>
            </a:r>
            <a:r>
              <a:rPr lang="en-US" sz="3600" b="1" dirty="0" err="1" smtClean="0">
                <a:latin typeface="Kruti Dev 010" pitchFamily="2" charset="0"/>
              </a:rPr>
              <a:t>kjk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u;k</a:t>
            </a:r>
            <a:r>
              <a:rPr lang="en-US" sz="3600" b="1" dirty="0" smtClean="0">
                <a:latin typeface="Kruti Dev 010" pitchFamily="2" charset="0"/>
              </a:rPr>
              <a:t> 100 </a:t>
            </a:r>
            <a:r>
              <a:rPr lang="en-US" sz="3600" b="1" dirty="0" err="1" smtClean="0">
                <a:latin typeface="Kruti Dev 010" pitchFamily="2" charset="0"/>
              </a:rPr>
              <a:t>QuhZpj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cukus</a:t>
            </a:r>
            <a:r>
              <a:rPr lang="en-US" sz="3600" b="1" dirty="0" smtClean="0">
                <a:latin typeface="Kruti Dev 010" pitchFamily="2" charset="0"/>
              </a:rPr>
              <a:t> dh </a:t>
            </a:r>
            <a:r>
              <a:rPr lang="en-US" sz="3600" b="1" dirty="0" err="1" smtClean="0">
                <a:latin typeface="Kruti Dev 010" pitchFamily="2" charset="0"/>
              </a:rPr>
              <a:t>vuqefr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izkIr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gks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pqdh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ftldk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dk;Z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vk'kk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gh</a:t>
            </a:r>
            <a:r>
              <a:rPr lang="en-US" sz="3600" b="1" dirty="0" smtClean="0">
                <a:latin typeface="Kruti Dev 010" pitchFamily="2" charset="0"/>
              </a:rPr>
              <a:t> ugh </a:t>
            </a:r>
            <a:r>
              <a:rPr lang="en-US" sz="3600" b="1" dirty="0" err="1" smtClean="0">
                <a:latin typeface="Kruti Dev 010" pitchFamily="2" charset="0"/>
              </a:rPr>
              <a:t>iw.kZ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mEehn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</a:t>
            </a:r>
            <a:r>
              <a:rPr lang="en-US" sz="3600" b="1" dirty="0" smtClean="0">
                <a:latin typeface="Kruti Dev 010" pitchFamily="2" charset="0"/>
              </a:rPr>
              <a:t>] </a:t>
            </a:r>
            <a:r>
              <a:rPr lang="en-US" sz="3600" b="1" dirty="0" err="1" smtClean="0">
                <a:latin typeface="Kruti Dev 010" pitchFamily="2" charset="0"/>
              </a:rPr>
              <a:t>fd</a:t>
            </a:r>
            <a:r>
              <a:rPr lang="en-US" sz="3600" b="1" dirty="0" smtClean="0">
                <a:latin typeface="Kruti Dev 010" pitchFamily="2" charset="0"/>
              </a:rPr>
              <a:t> l= </a:t>
            </a:r>
            <a:r>
              <a:rPr lang="en-US" sz="3600" b="1" dirty="0" err="1" smtClean="0">
                <a:latin typeface="Kruti Dev 010" pitchFamily="2" charset="0"/>
              </a:rPr>
              <a:t>ds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izkjEHk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gksus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igys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iw.kZ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dj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fy;k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tk;sxkA</a:t>
            </a:r>
            <a:r>
              <a:rPr lang="en-US" sz="3600" b="1" dirty="0" smtClean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midj.k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,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oa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dEI;wVj</a:t>
            </a:r>
            <a:endParaRPr lang="en-US" sz="5400" dirty="0">
              <a:solidFill>
                <a:schemeClr val="tx1">
                  <a:lumMod val="95000"/>
                </a:schemeClr>
              </a:solidFill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077200" cy="4343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fo|ky</a:t>
            </a:r>
            <a:r>
              <a:rPr lang="en-US" sz="3200" dirty="0" smtClean="0">
                <a:latin typeface="Kruti Dev 010" pitchFamily="2" charset="0"/>
              </a:rPr>
              <a:t>; </a:t>
            </a:r>
            <a:r>
              <a:rPr lang="en-US" sz="3200" dirty="0" err="1" smtClean="0">
                <a:latin typeface="Kruti Dev 010" pitchFamily="2" charset="0"/>
              </a:rPr>
              <a:t>esa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csolkbV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Vsyh</a:t>
            </a:r>
            <a:r>
              <a:rPr lang="en-US" sz="3200" dirty="0" smtClean="0">
                <a:latin typeface="Kruti Dev 010" pitchFamily="2" charset="0"/>
              </a:rPr>
              <a:t> ,</a:t>
            </a:r>
            <a:r>
              <a:rPr lang="en-US" sz="3200" dirty="0" err="1" smtClean="0">
                <a:latin typeface="Kruti Dev 010" pitchFamily="2" charset="0"/>
              </a:rPr>
              <a:t>dkmafVx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dk;Z</a:t>
            </a:r>
            <a:r>
              <a:rPr lang="en-US" sz="3200" dirty="0" smtClean="0">
                <a:latin typeface="Kruti Dev 010" pitchFamily="2" charset="0"/>
              </a:rPr>
              <a:t> l=    2016&amp;17 </a:t>
            </a:r>
            <a:r>
              <a:rPr lang="en-US" sz="3200" dirty="0" err="1" smtClean="0">
                <a:latin typeface="Kruti Dev 010" pitchFamily="2" charset="0"/>
              </a:rPr>
              <a:t>ls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fd;s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jgk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gS</a:t>
            </a:r>
            <a:r>
              <a:rPr lang="en-US" sz="3200" dirty="0" smtClean="0">
                <a:latin typeface="Kruti Dev 010" pitchFamily="2" charset="0"/>
              </a:rPr>
              <a:t> o ,</a:t>
            </a:r>
            <a:r>
              <a:rPr lang="en-US" sz="3200" dirty="0" err="1" smtClean="0">
                <a:latin typeface="Kruti Dev 010" pitchFamily="2" charset="0"/>
              </a:rPr>
              <a:t>dkmafVax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dk;Z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fyf</a:t>
            </a:r>
            <a:r>
              <a:rPr lang="en-US" sz="3200" dirty="0" smtClean="0">
                <a:latin typeface="Kruti Dev 010" pitchFamily="2" charset="0"/>
              </a:rPr>
              <a:t>[</a:t>
            </a:r>
            <a:r>
              <a:rPr lang="en-US" sz="3200" dirty="0" err="1" smtClean="0">
                <a:latin typeface="Kruti Dev 010" pitchFamily="2" charset="0"/>
              </a:rPr>
              <a:t>kr</a:t>
            </a:r>
            <a:r>
              <a:rPr lang="en-US" sz="3200" dirty="0" smtClean="0">
                <a:latin typeface="Kruti Dev 010" pitchFamily="2" charset="0"/>
              </a:rPr>
              <a:t> :</a:t>
            </a:r>
            <a:r>
              <a:rPr lang="en-US" sz="3200" dirty="0" err="1" smtClean="0">
                <a:latin typeface="Kruti Dev 010" pitchFamily="2" charset="0"/>
              </a:rPr>
              <a:t>i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esa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jgk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gSA</a:t>
            </a:r>
            <a:r>
              <a:rPr lang="en-US" sz="3200" dirty="0" smtClean="0">
                <a:latin typeface="Kruti Dev 010" pitchFamily="2" charset="0"/>
              </a:rPr>
              <a:t> </a:t>
            </a:r>
          </a:p>
          <a:p>
            <a:pPr algn="just"/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vkWfQl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vkWVkses'ku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dk;Z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gsrq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fo|ky</a:t>
            </a:r>
            <a:r>
              <a:rPr lang="en-US" sz="3200" dirty="0" smtClean="0">
                <a:latin typeface="Kruti Dev 010" pitchFamily="2" charset="0"/>
              </a:rPr>
              <a:t>; </a:t>
            </a:r>
            <a:r>
              <a:rPr lang="en-US" sz="3200" dirty="0" err="1" smtClean="0">
                <a:latin typeface="Kruti Dev 010" pitchFamily="2" charset="0"/>
              </a:rPr>
              <a:t>esa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uohu</a:t>
            </a:r>
            <a:r>
              <a:rPr lang="en-US" sz="3200" dirty="0" smtClean="0">
                <a:latin typeface="Kruti Dev 010" pitchFamily="2" charset="0"/>
              </a:rPr>
              <a:t> 03 </a:t>
            </a:r>
            <a:r>
              <a:rPr lang="en-US" sz="3200" dirty="0" err="1" smtClean="0">
                <a:latin typeface="Kruti Dev 010" pitchFamily="2" charset="0"/>
              </a:rPr>
              <a:t>dEI;wVj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baVjusV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dusD'ku</a:t>
            </a:r>
            <a:r>
              <a:rPr lang="en-US" sz="3200" dirty="0" smtClean="0">
                <a:latin typeface="Kruti Dev 010" pitchFamily="2" charset="0"/>
              </a:rPr>
              <a:t> dh </a:t>
            </a:r>
            <a:r>
              <a:rPr lang="en-US" sz="3200" dirty="0" err="1" smtClean="0">
                <a:latin typeface="Kruti Dev 010" pitchFamily="2" charset="0"/>
              </a:rPr>
              <a:t>vko';drk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izrhr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gSA</a:t>
            </a:r>
            <a:r>
              <a:rPr lang="en-US" sz="3200" dirty="0" smtClean="0">
                <a:latin typeface="Kruti Dev 010" pitchFamily="2" charset="0"/>
              </a:rPr>
              <a:t> </a:t>
            </a:r>
          </a:p>
          <a:p>
            <a:pPr algn="just"/>
            <a:endParaRPr lang="en-US" sz="3200" dirty="0" smtClean="0"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dk;kZy</a:t>
            </a:r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;</a:t>
            </a:r>
            <a:endParaRPr lang="en-US" sz="5400" dirty="0">
              <a:solidFill>
                <a:schemeClr val="tx1">
                  <a:lumMod val="95000"/>
                </a:schemeClr>
              </a:solidFill>
              <a:latin typeface="Kruti Dev 01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543800" cy="3200400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fo|ky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; dh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xfjek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izkpk;Z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d{k o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dk;kZy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;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ls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izkjaHk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gksrh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vr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%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dk;kZy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; dh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vkarfjd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lTtk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]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insZ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]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QuhZpj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o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iqrkbZ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vkfn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dk;Z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gksuk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'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ks"k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gSA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ftl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ij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yxHkx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50]000@&amp; :- O;;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gksuk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laHkkfor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gSA</a:t>
            </a:r>
            <a:endParaRPr lang="en-US" sz="4000" dirty="0" smtClean="0">
              <a:solidFill>
                <a:schemeClr val="tx1">
                  <a:lumMod val="95000"/>
                </a:schemeClr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Kruti Dev 010" pitchFamily="2" charset="0"/>
              </a:rPr>
              <a:t>vkfFkZd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lalk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</a:t>
            </a:r>
            <a:r>
              <a:rPr lang="en-US" dirty="0" smtClean="0">
                <a:latin typeface="Kruti Dev 010" pitchFamily="2" charset="0"/>
              </a:rPr>
              <a:t>; L=</a:t>
            </a:r>
            <a:r>
              <a:rPr lang="en-US" dirty="0" err="1" smtClean="0">
                <a:latin typeface="Kruti Dev 010" pitchFamily="2" charset="0"/>
              </a:rPr>
              <a:t>ksr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962400" cy="5181600"/>
          </a:xfrm>
          <a:solidFill>
            <a:srgbClr val="00B0F0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Kruti Dev 011" pitchFamily="2" charset="0"/>
              </a:rPr>
              <a:t>   </a:t>
            </a:r>
            <a:r>
              <a:rPr lang="en-US" sz="2000" dirty="0" err="1" smtClean="0">
                <a:latin typeface="Kruti Dev 010" pitchFamily="2" charset="0"/>
              </a:rPr>
              <a:t>fo|ky</a:t>
            </a:r>
            <a:r>
              <a:rPr lang="en-US" sz="2000" dirty="0" smtClean="0">
                <a:latin typeface="Kruti Dev 010" pitchFamily="2" charset="0"/>
              </a:rPr>
              <a:t>; e-</a:t>
            </a:r>
            <a:r>
              <a:rPr lang="en-US" sz="2000" dirty="0" err="1" smtClean="0">
                <a:latin typeface="Kruti Dev 010" pitchFamily="2" charset="0"/>
              </a:rPr>
              <a:t>iz</a:t>
            </a:r>
            <a:r>
              <a:rPr lang="en-US" sz="2000" dirty="0" smtClean="0">
                <a:latin typeface="Kruti Dev 010" pitchFamily="2" charset="0"/>
              </a:rPr>
              <a:t>-'</a:t>
            </a:r>
            <a:r>
              <a:rPr lang="en-US" sz="2000" dirty="0" err="1" smtClean="0">
                <a:latin typeface="Kruti Dev 010" pitchFamily="2" charset="0"/>
              </a:rPr>
              <a:t>kklu</a:t>
            </a:r>
            <a:r>
              <a:rPr lang="en-US" sz="2000" dirty="0" smtClean="0">
                <a:latin typeface="Kruti Dev 010" pitchFamily="2" charset="0"/>
              </a:rPr>
              <a:t> }</a:t>
            </a:r>
            <a:r>
              <a:rPr lang="en-US" sz="2000" dirty="0" err="1" smtClean="0">
                <a:latin typeface="Kruti Dev 010" pitchFamily="2" charset="0"/>
              </a:rPr>
              <a:t>kjk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vuqnku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izkIr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laLFkk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bl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dkj.k</a:t>
            </a:r>
            <a:r>
              <a:rPr lang="en-US" sz="2000" dirty="0" smtClean="0">
                <a:latin typeface="Kruti Dev 010" pitchFamily="2" charset="0"/>
              </a:rPr>
              <a:t> '</a:t>
            </a:r>
            <a:r>
              <a:rPr lang="en-US" sz="2000" dirty="0" err="1" smtClean="0">
                <a:latin typeface="Kruti Dev 010" pitchFamily="2" charset="0"/>
              </a:rPr>
              <a:t>kqYd</a:t>
            </a:r>
            <a:r>
              <a:rPr lang="en-US" sz="2000" dirty="0" smtClean="0">
                <a:latin typeface="Kruti Dev 010" pitchFamily="2" charset="0"/>
              </a:rPr>
              <a:t> '</a:t>
            </a:r>
            <a:r>
              <a:rPr lang="en-US" sz="2000" dirty="0" err="1" smtClean="0">
                <a:latin typeface="Kruti Dev 010" pitchFamily="2" charset="0"/>
              </a:rPr>
              <a:t>kklu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fu;eksa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varxZr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gh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fy;k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tk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ldrk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blfy;sa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vU</a:t>
            </a:r>
            <a:r>
              <a:rPr lang="en-US" sz="2000" dirty="0" smtClean="0">
                <a:latin typeface="Kruti Dev 010" pitchFamily="2" charset="0"/>
              </a:rPr>
              <a:t>; L=</a:t>
            </a:r>
            <a:r>
              <a:rPr lang="en-US" sz="2000" dirty="0" err="1" smtClean="0">
                <a:latin typeface="Kruti Dev 010" pitchFamily="2" charset="0"/>
              </a:rPr>
              <a:t>kSr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laHko</a:t>
            </a:r>
            <a:r>
              <a:rPr lang="en-US" sz="2000" dirty="0" smtClean="0">
                <a:latin typeface="Kruti Dev 010" pitchFamily="2" charset="0"/>
              </a:rPr>
              <a:t> ugh </a:t>
            </a:r>
            <a:r>
              <a:rPr lang="en-US" sz="2000" dirty="0" err="1" smtClean="0">
                <a:latin typeface="Kruti Dev 010" pitchFamily="2" charset="0"/>
              </a:rPr>
              <a:t>gSA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Hkfo</a:t>
            </a:r>
            <a:r>
              <a:rPr lang="en-US" sz="2000" dirty="0" smtClean="0">
                <a:latin typeface="Kruti Dev 010" pitchFamily="2" charset="0"/>
              </a:rPr>
              <a:t>"; </a:t>
            </a:r>
            <a:r>
              <a:rPr lang="en-US" sz="2000" dirty="0" err="1" smtClean="0">
                <a:latin typeface="Kruti Dev 010" pitchFamily="2" charset="0"/>
              </a:rPr>
              <a:t>esa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ckgjh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nkunkrkvksa</a:t>
            </a:r>
            <a:r>
              <a:rPr lang="en-US" sz="2000" dirty="0" smtClean="0">
                <a:latin typeface="Kruti Dev 010" pitchFamily="2" charset="0"/>
              </a:rPr>
              <a:t> o </a:t>
            </a:r>
            <a:r>
              <a:rPr lang="en-US" sz="2000" dirty="0" err="1" smtClean="0">
                <a:latin typeface="Kruti Dev 010" pitchFamily="2" charset="0"/>
              </a:rPr>
              <a:t>laLFkkvksa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lEidZ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LFkkfir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dj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fo|ky</a:t>
            </a:r>
            <a:r>
              <a:rPr lang="en-US" sz="2000" dirty="0" smtClean="0">
                <a:latin typeface="Kruti Dev 010" pitchFamily="2" charset="0"/>
              </a:rPr>
              <a:t>; </a:t>
            </a:r>
            <a:r>
              <a:rPr lang="en-US" sz="2000" dirty="0" err="1" smtClean="0">
                <a:latin typeface="Kruti Dev 010" pitchFamily="2" charset="0"/>
              </a:rPr>
              <a:t>ds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fy;s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vkfFkZd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lalk</a:t>
            </a:r>
            <a:r>
              <a:rPr lang="en-US" sz="2000" dirty="0" smtClean="0">
                <a:latin typeface="Kruti Dev 010" pitchFamily="2" charset="0"/>
              </a:rPr>
              <a:t>/</a:t>
            </a:r>
            <a:r>
              <a:rPr lang="en-US" sz="2000" dirty="0" err="1" smtClean="0">
                <a:latin typeface="Kruti Dev 010" pitchFamily="2" charset="0"/>
              </a:rPr>
              <a:t>ku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tqVkus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izLrko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gSA</a:t>
            </a:r>
            <a:r>
              <a:rPr lang="en-US" sz="2000" dirty="0" smtClean="0">
                <a:latin typeface="Kruti Dev 010" pitchFamily="2" charset="0"/>
              </a:rPr>
              <a:t> 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latin typeface="Kruti Dev 010" pitchFamily="2" charset="0"/>
              </a:rPr>
              <a:t>bl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o"kZ</a:t>
            </a:r>
            <a:r>
              <a:rPr lang="en-US" sz="2000" dirty="0" smtClean="0">
                <a:latin typeface="Kruti Dev 010" pitchFamily="2" charset="0"/>
              </a:rPr>
              <a:t> d{</a:t>
            </a:r>
            <a:r>
              <a:rPr lang="en-US" sz="2000" dirty="0" err="1" smtClean="0">
                <a:latin typeface="Kruti Dev 010" pitchFamily="2" charset="0"/>
              </a:rPr>
              <a:t>kk</a:t>
            </a:r>
            <a:r>
              <a:rPr lang="en-US" sz="2000" dirty="0" smtClean="0">
                <a:latin typeface="Kruti Dev 010" pitchFamily="2" charset="0"/>
              </a:rPr>
              <a:t> 12 </a:t>
            </a:r>
            <a:r>
              <a:rPr lang="en-US" sz="2000" dirty="0" err="1" smtClean="0">
                <a:latin typeface="Kruti Dev 010" pitchFamily="2" charset="0"/>
              </a:rPr>
              <a:t>ds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fo|kfFkZ;ksa</a:t>
            </a:r>
            <a:r>
              <a:rPr lang="en-US" sz="2000" dirty="0" smtClean="0">
                <a:latin typeface="Kruti Dev 010" pitchFamily="2" charset="0"/>
              </a:rPr>
              <a:t> </a:t>
            </a:r>
            <a:br>
              <a:rPr lang="en-US" sz="2000" dirty="0" smtClean="0">
                <a:latin typeface="Kruti Dev 010" pitchFamily="2" charset="0"/>
              </a:rPr>
            </a:br>
            <a:r>
              <a:rPr lang="en-US" sz="2000" dirty="0" smtClean="0">
                <a:latin typeface="Kruti Dev 010" pitchFamily="2" charset="0"/>
              </a:rPr>
              <a:t>}</a:t>
            </a:r>
            <a:r>
              <a:rPr lang="en-US" sz="2000" dirty="0" err="1" smtClean="0">
                <a:latin typeface="Kruti Dev 010" pitchFamily="2" charset="0"/>
              </a:rPr>
              <a:t>kjk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fonkbZ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lekjksg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ds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miy</a:t>
            </a:r>
            <a:r>
              <a:rPr lang="en-US" sz="2000" dirty="0" smtClean="0">
                <a:latin typeface="Kruti Dev 010" pitchFamily="2" charset="0"/>
              </a:rPr>
              <a:t>{; </a:t>
            </a:r>
            <a:r>
              <a:rPr lang="en-US" sz="2000" dirty="0" err="1" smtClean="0">
                <a:latin typeface="Kruti Dev 010" pitchFamily="2" charset="0"/>
              </a:rPr>
              <a:t>esa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fo|ky</a:t>
            </a:r>
            <a:r>
              <a:rPr lang="en-US" sz="2000" dirty="0" smtClean="0">
                <a:latin typeface="Kruti Dev 010" pitchFamily="2" charset="0"/>
              </a:rPr>
              <a:t>; </a:t>
            </a:r>
            <a:r>
              <a:rPr lang="en-US" sz="2000" dirty="0" err="1" smtClean="0">
                <a:latin typeface="Kruti Dev 010" pitchFamily="2" charset="0"/>
              </a:rPr>
              <a:t>dks</a:t>
            </a:r>
            <a:r>
              <a:rPr lang="en-US" sz="2000" dirty="0" smtClean="0">
                <a:latin typeface="Kruti Dev 010" pitchFamily="2" charset="0"/>
              </a:rPr>
              <a:t> ,d </a:t>
            </a:r>
            <a:r>
              <a:rPr lang="en-US" sz="2000" dirty="0" err="1" smtClean="0">
                <a:latin typeface="Kruti Dev 010" pitchFamily="2" charset="0"/>
              </a:rPr>
              <a:t>ekbZd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HksaV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Lo:i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iznku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fd;k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x;kA</a:t>
            </a:r>
            <a:r>
              <a:rPr lang="en-US" sz="2000" dirty="0" smtClean="0">
                <a:latin typeface="Kruti Dev 010" pitchFamily="2" charset="0"/>
              </a:rPr>
              <a:t> </a:t>
            </a:r>
          </a:p>
          <a:p>
            <a:pPr algn="just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267200" cy="50292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100" dirty="0" smtClean="0">
                <a:latin typeface="Kruti Dev 010" pitchFamily="2" charset="0"/>
              </a:rPr>
              <a:t>   </a:t>
            </a:r>
            <a:r>
              <a:rPr lang="en-US" sz="2100" dirty="0" err="1" smtClean="0">
                <a:latin typeface="Kruti Dev 010" pitchFamily="2" charset="0"/>
              </a:rPr>
              <a:t>fo|ky</a:t>
            </a:r>
            <a:r>
              <a:rPr lang="en-US" sz="2100" dirty="0" smtClean="0">
                <a:latin typeface="Kruti Dev 010" pitchFamily="2" charset="0"/>
              </a:rPr>
              <a:t>; }</a:t>
            </a:r>
            <a:r>
              <a:rPr lang="en-US" sz="2100" dirty="0" err="1" smtClean="0">
                <a:latin typeface="Kruti Dev 010" pitchFamily="2" charset="0"/>
              </a:rPr>
              <a:t>kjk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Nk</a:t>
            </a:r>
            <a:r>
              <a:rPr lang="en-US" sz="2100" dirty="0" smtClean="0">
                <a:latin typeface="Kruti Dev 010" pitchFamily="2" charset="0"/>
              </a:rPr>
              <a:t>=@</a:t>
            </a:r>
            <a:r>
              <a:rPr lang="en-US" sz="2100" dirty="0" err="1" smtClean="0">
                <a:latin typeface="Kruti Dev 010" pitchFamily="2" charset="0"/>
              </a:rPr>
              <a:t>Nk</a:t>
            </a:r>
            <a:r>
              <a:rPr lang="en-US" sz="2100" dirty="0" smtClean="0">
                <a:latin typeface="Kruti Dev 010" pitchFamily="2" charset="0"/>
              </a:rPr>
              <a:t>=</a:t>
            </a:r>
            <a:r>
              <a:rPr lang="en-US" sz="2100" dirty="0" err="1" smtClean="0">
                <a:latin typeface="Kruti Dev 010" pitchFamily="2" charset="0"/>
              </a:rPr>
              <a:t>kvksa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ds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ikydksa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ls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lg;ksx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jkf'k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izkIr</a:t>
            </a:r>
            <a:r>
              <a:rPr lang="en-US" sz="2100" dirty="0" smtClean="0">
                <a:latin typeface="Kruti Dev 010" pitchFamily="2" charset="0"/>
              </a:rPr>
              <a:t> dh </a:t>
            </a:r>
            <a:r>
              <a:rPr lang="en-US" sz="2100" dirty="0" err="1" smtClean="0">
                <a:latin typeface="Kruti Dev 010" pitchFamily="2" charset="0"/>
              </a:rPr>
              <a:t>tkrh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gS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tks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lfpo</a:t>
            </a:r>
            <a:r>
              <a:rPr lang="en-US" sz="2100" dirty="0" smtClean="0">
                <a:latin typeface="Kruti Dev 010" pitchFamily="2" charset="0"/>
              </a:rPr>
              <a:t> e-</a:t>
            </a:r>
            <a:r>
              <a:rPr lang="en-US" sz="2100" dirty="0" err="1" smtClean="0">
                <a:latin typeface="Kruti Dev 010" pitchFamily="2" charset="0"/>
              </a:rPr>
              <a:t>Hkk</a:t>
            </a:r>
            <a:r>
              <a:rPr lang="en-US" sz="2100" dirty="0" smtClean="0">
                <a:latin typeface="Kruti Dev 010" pitchFamily="2" charset="0"/>
              </a:rPr>
              <a:t>-</a:t>
            </a:r>
            <a:r>
              <a:rPr lang="en-US" sz="2100" dirty="0" err="1" smtClean="0">
                <a:latin typeface="Kruti Dev 010" pitchFamily="2" charset="0"/>
              </a:rPr>
              <a:t>f'k</a:t>
            </a:r>
            <a:r>
              <a:rPr lang="en-US" sz="2100" dirty="0" smtClean="0">
                <a:latin typeface="Kruti Dev 010" pitchFamily="2" charset="0"/>
              </a:rPr>
              <a:t>{</a:t>
            </a:r>
            <a:r>
              <a:rPr lang="en-US" sz="2100" dirty="0" err="1" smtClean="0">
                <a:latin typeface="Kruti Dev 010" pitchFamily="2" charset="0"/>
              </a:rPr>
              <a:t>kk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lfefr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ds</a:t>
            </a:r>
            <a:r>
              <a:rPr lang="en-US" sz="2100" dirty="0" smtClean="0">
                <a:latin typeface="Kruti Dev 010" pitchFamily="2" charset="0"/>
              </a:rPr>
              <a:t> [</a:t>
            </a:r>
            <a:r>
              <a:rPr lang="en-US" sz="2100" dirty="0" err="1" smtClean="0">
                <a:latin typeface="Kruti Dev 010" pitchFamily="2" charset="0"/>
              </a:rPr>
              <a:t>kkrsa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lsaVªy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cSad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vkWQ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bafM;k</a:t>
            </a:r>
            <a:r>
              <a:rPr lang="en-US" sz="2100" dirty="0" smtClean="0">
                <a:latin typeface="Kruti Dev 010" pitchFamily="2" charset="0"/>
              </a:rPr>
              <a:t> '</a:t>
            </a:r>
            <a:r>
              <a:rPr lang="en-US" sz="2100" dirty="0" err="1" smtClean="0">
                <a:latin typeface="Kruti Dev 010" pitchFamily="2" charset="0"/>
              </a:rPr>
              <a:t>kk</a:t>
            </a:r>
            <a:r>
              <a:rPr lang="en-US" sz="2100" dirty="0" smtClean="0">
                <a:latin typeface="Kruti Dev 010" pitchFamily="2" charset="0"/>
              </a:rPr>
              <a:t>[</a:t>
            </a:r>
            <a:r>
              <a:rPr lang="en-US" sz="2100" dirty="0" err="1" smtClean="0">
                <a:latin typeface="Kruti Dev 010" pitchFamily="2" charset="0"/>
              </a:rPr>
              <a:t>kk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tudxat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esa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tek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djk;h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tkrh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gSA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ftlesa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Hkh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xr</a:t>
            </a:r>
            <a:r>
              <a:rPr lang="en-US" sz="2100" dirty="0" smtClean="0">
                <a:latin typeface="Kruti Dev 010" pitchFamily="2" charset="0"/>
              </a:rPr>
              <a:t>  07 </a:t>
            </a:r>
            <a:r>
              <a:rPr lang="en-US" sz="2100" dirty="0" err="1" smtClean="0">
                <a:latin typeface="Kruti Dev 010" pitchFamily="2" charset="0"/>
              </a:rPr>
              <a:t>o"kksZ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esa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fujarj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o`f</a:t>
            </a:r>
            <a:r>
              <a:rPr lang="en-US" sz="2100" dirty="0" smtClean="0">
                <a:latin typeface="Kruti Dev 010" pitchFamily="2" charset="0"/>
              </a:rPr>
              <a:t>) </a:t>
            </a:r>
            <a:r>
              <a:rPr lang="en-US" sz="2100" dirty="0" err="1" smtClean="0">
                <a:latin typeface="Kruti Dev 010" pitchFamily="2" charset="0"/>
              </a:rPr>
              <a:t>gq;h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gSA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orZeku</a:t>
            </a:r>
            <a:r>
              <a:rPr lang="en-US" sz="2100" dirty="0" smtClean="0">
                <a:latin typeface="Kruti Dev 010" pitchFamily="2" charset="0"/>
              </a:rPr>
              <a:t> l= 2017&amp;18 </a:t>
            </a:r>
            <a:r>
              <a:rPr lang="en-US" sz="2100" dirty="0" err="1" smtClean="0">
                <a:latin typeface="Kruti Dev 010" pitchFamily="2" charset="0"/>
              </a:rPr>
              <a:t>esa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yxHkx</a:t>
            </a:r>
            <a:r>
              <a:rPr lang="en-US" sz="2100" dirty="0" smtClean="0">
                <a:latin typeface="Kruti Dev 010" pitchFamily="2" charset="0"/>
              </a:rPr>
              <a:t> 7]60]000@&amp;:- </a:t>
            </a:r>
            <a:r>
              <a:rPr lang="en-US" sz="2100" dirty="0" err="1" smtClean="0">
                <a:latin typeface="Kruti Dev 010" pitchFamily="2" charset="0"/>
              </a:rPr>
              <a:t>tek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djk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fn;s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x;s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gS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vkSj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vkxkeh</a:t>
            </a:r>
            <a:r>
              <a:rPr lang="en-US" sz="2100" dirty="0" smtClean="0">
                <a:latin typeface="Kruti Dev 010" pitchFamily="2" charset="0"/>
              </a:rPr>
              <a:t> l= </a:t>
            </a:r>
            <a:r>
              <a:rPr lang="en-US" sz="2100" dirty="0" err="1" smtClean="0">
                <a:latin typeface="Kruti Dev 010" pitchFamily="2" charset="0"/>
              </a:rPr>
              <a:t>esa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Hkh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lg;ksx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jkf'k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esa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yxHkx</a:t>
            </a:r>
            <a:r>
              <a:rPr lang="en-US" sz="2100" dirty="0" smtClean="0">
                <a:latin typeface="Kruti Dev 010" pitchFamily="2" charset="0"/>
              </a:rPr>
              <a:t> 8]50]000 :- </a:t>
            </a:r>
            <a:r>
              <a:rPr lang="en-US" sz="2100" dirty="0" err="1" smtClean="0">
                <a:latin typeface="Kruti Dev 010" pitchFamily="2" charset="0"/>
              </a:rPr>
              <a:t>izkIr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gksus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dk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vuqeku</a:t>
            </a:r>
            <a:r>
              <a:rPr lang="en-US" sz="2100" dirty="0" smtClean="0">
                <a:latin typeface="Kruti Dev 010" pitchFamily="2" charset="0"/>
              </a:rPr>
              <a:t> </a:t>
            </a:r>
            <a:r>
              <a:rPr lang="en-US" sz="2100" dirty="0" err="1" smtClean="0">
                <a:latin typeface="Kruti Dev 010" pitchFamily="2" charset="0"/>
              </a:rPr>
              <a:t>gSA</a:t>
            </a:r>
            <a:endParaRPr lang="en-US" sz="2100" dirty="0"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15512"/>
          </a:xfrm>
        </p:spPr>
        <p:txBody>
          <a:bodyPr>
            <a:normAutofit/>
          </a:bodyPr>
          <a:lstStyle/>
          <a:p>
            <a:pPr algn="ctr"/>
            <a:r>
              <a:rPr lang="en-US" sz="16600" dirty="0" smtClean="0">
                <a:latin typeface="Kruti Dev 010" pitchFamily="2" charset="0"/>
              </a:rPr>
              <a:t>/</a:t>
            </a:r>
            <a:r>
              <a:rPr lang="en-US" sz="16600" dirty="0" err="1" smtClean="0">
                <a:latin typeface="Kruti Dev 010" pitchFamily="2" charset="0"/>
              </a:rPr>
              <a:t>kU;okn</a:t>
            </a:r>
            <a:r>
              <a:rPr lang="en-US" sz="16600" dirty="0" smtClean="0">
                <a:latin typeface="Kruti Dev 010" pitchFamily="2" charset="0"/>
              </a:rPr>
              <a:t>!</a:t>
            </a:r>
            <a:endParaRPr lang="en-US" sz="16600" dirty="0"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80"/>
            <a:ext cx="4419600" cy="629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Kruti Dev 011" pitchFamily="2" charset="0"/>
              </a:rPr>
              <a:t/>
            </a:r>
            <a:br>
              <a:rPr lang="en-US" sz="5400" dirty="0" smtClean="0">
                <a:latin typeface="Kruti Dev 011" pitchFamily="2" charset="0"/>
              </a:rPr>
            </a:br>
            <a:r>
              <a:rPr lang="en-US" sz="5400" dirty="0" smtClean="0">
                <a:latin typeface="Kruti Dev 011" pitchFamily="2" charset="0"/>
              </a:rPr>
              <a:t/>
            </a:r>
            <a:br>
              <a:rPr lang="en-US" sz="5400" dirty="0" smtClean="0">
                <a:latin typeface="Kruti Dev 011" pitchFamily="2" charset="0"/>
              </a:rPr>
            </a:br>
            <a:r>
              <a:rPr lang="en-US" sz="5400" dirty="0" smtClean="0">
                <a:latin typeface="Kruti Dev 011" pitchFamily="2" charset="0"/>
              </a:rPr>
              <a:t/>
            </a:r>
            <a:br>
              <a:rPr lang="en-US" sz="5400" dirty="0" smtClean="0">
                <a:latin typeface="Kruti Dev 011" pitchFamily="2" charset="0"/>
              </a:rPr>
            </a:br>
            <a:r>
              <a:rPr lang="en-US" sz="5400" dirty="0" smtClean="0">
                <a:latin typeface="Kruti Dev 011" pitchFamily="2" charset="0"/>
              </a:rPr>
              <a:t>  </a:t>
            </a:r>
            <a:br>
              <a:rPr lang="en-US" sz="5400" dirty="0" smtClean="0">
                <a:latin typeface="Kruti Dev 011" pitchFamily="2" charset="0"/>
              </a:rPr>
            </a:br>
            <a:r>
              <a:rPr lang="en-US" sz="4900" dirty="0" err="1" smtClean="0">
                <a:latin typeface="Kruti Dev 010" pitchFamily="2" charset="0"/>
              </a:rPr>
              <a:t>vkxkeh</a:t>
            </a:r>
            <a:r>
              <a:rPr lang="en-US" sz="4900" dirty="0" smtClean="0">
                <a:latin typeface="Kruti Dev 010" pitchFamily="2" charset="0"/>
              </a:rPr>
              <a:t> l= 2018&amp;19 </a:t>
            </a:r>
            <a:r>
              <a:rPr lang="en-US" sz="4900" dirty="0" err="1" smtClean="0">
                <a:latin typeface="Kruti Dev 010" pitchFamily="2" charset="0"/>
              </a:rPr>
              <a:t>gsrq</a:t>
            </a:r>
            <a:r>
              <a:rPr lang="en-US" sz="4900" dirty="0" smtClean="0">
                <a:latin typeface="Kruti Dev 010" pitchFamily="2" charset="0"/>
              </a:rPr>
              <a:t> </a:t>
            </a:r>
            <a:r>
              <a:rPr lang="en-US" sz="4900" dirty="0" err="1" smtClean="0">
                <a:latin typeface="Kruti Dev 010" pitchFamily="2" charset="0"/>
              </a:rPr>
              <a:t>dk;Z</a:t>
            </a:r>
            <a:r>
              <a:rPr lang="en-US" sz="4900" dirty="0" smtClean="0">
                <a:latin typeface="Kruti Dev 010" pitchFamily="2" charset="0"/>
              </a:rPr>
              <a:t> ;</a:t>
            </a:r>
            <a:r>
              <a:rPr lang="en-US" sz="4900" dirty="0" err="1" smtClean="0">
                <a:latin typeface="Kruti Dev 010" pitchFamily="2" charset="0"/>
              </a:rPr>
              <a:t>kstuk</a:t>
            </a:r>
            <a:r>
              <a:rPr lang="en-US" sz="4900" dirty="0" smtClean="0">
                <a:latin typeface="Kruti Dev 010" pitchFamily="2" charset="0"/>
              </a:rPr>
              <a:t/>
            </a:r>
            <a:br>
              <a:rPr lang="en-US" sz="4900" dirty="0" smtClean="0">
                <a:latin typeface="Kruti Dev 010" pitchFamily="2" charset="0"/>
              </a:rPr>
            </a:b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err="1" smtClean="0">
                <a:latin typeface="Kruti Dev 010" pitchFamily="2" charset="0"/>
              </a:rPr>
              <a:t>lanHkZ</a:t>
            </a:r>
            <a:r>
              <a:rPr lang="en-US" sz="5400" dirty="0" smtClean="0">
                <a:latin typeface="Kruti Dev 010" pitchFamily="2" charset="0"/>
              </a:rPr>
              <a:t>%&amp;</a:t>
            </a:r>
            <a:r>
              <a:rPr lang="en-US" sz="5400" dirty="0" err="1" smtClean="0">
                <a:latin typeface="Kruti Dev 010" pitchFamily="2" charset="0"/>
              </a:rPr>
              <a:t>dk;kZy</a:t>
            </a:r>
            <a:r>
              <a:rPr lang="en-US" sz="5400" dirty="0" smtClean="0">
                <a:latin typeface="Kruti Dev 010" pitchFamily="2" charset="0"/>
              </a:rPr>
              <a:t>; e/; </a:t>
            </a:r>
            <a:r>
              <a:rPr lang="en-US" sz="5400" dirty="0" err="1" smtClean="0">
                <a:latin typeface="Kruti Dev 010" pitchFamily="2" charset="0"/>
              </a:rPr>
              <a:t>Hkkjr</a:t>
            </a:r>
            <a:r>
              <a:rPr lang="en-US" sz="5400" dirty="0" smtClean="0">
                <a:latin typeface="Kruti Dev 010" pitchFamily="2" charset="0"/>
              </a:rPr>
              <a:t> </a:t>
            </a:r>
            <a:r>
              <a:rPr lang="en-US" sz="5400" dirty="0" err="1" smtClean="0">
                <a:latin typeface="Kruti Dev 010" pitchFamily="2" charset="0"/>
              </a:rPr>
              <a:t>f”k</a:t>
            </a:r>
            <a:r>
              <a:rPr lang="en-US" sz="5400" dirty="0" smtClean="0">
                <a:latin typeface="Kruti Dev 010" pitchFamily="2" charset="0"/>
              </a:rPr>
              <a:t>{</a:t>
            </a:r>
            <a:r>
              <a:rPr lang="en-US" sz="5400" dirty="0" err="1" smtClean="0">
                <a:latin typeface="Kruti Dev 010" pitchFamily="2" charset="0"/>
              </a:rPr>
              <a:t>kk</a:t>
            </a:r>
            <a:r>
              <a:rPr lang="en-US" sz="5400" dirty="0" smtClean="0">
                <a:latin typeface="Kruti Dev 010" pitchFamily="2" charset="0"/>
              </a:rPr>
              <a:t> </a:t>
            </a:r>
            <a:r>
              <a:rPr lang="en-US" sz="5400" dirty="0" err="1" smtClean="0">
                <a:latin typeface="Kruti Dev 010" pitchFamily="2" charset="0"/>
              </a:rPr>
              <a:t>lfefr</a:t>
            </a:r>
            <a:r>
              <a:rPr lang="en-US" sz="5400" dirty="0" smtClean="0">
                <a:latin typeface="Kruti Dev 010" pitchFamily="2" charset="0"/>
              </a:rPr>
              <a:t>] </a:t>
            </a:r>
            <a:r>
              <a:rPr lang="en-US" sz="5400" dirty="0" err="1" smtClean="0">
                <a:latin typeface="Kruti Dev 010" pitchFamily="2" charset="0"/>
              </a:rPr>
              <a:t>Xokfy;j</a:t>
            </a:r>
            <a:endParaRPr lang="en-US" sz="4800" dirty="0" smtClean="0">
              <a:latin typeface="Kruti Dev 010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Kruti Dev 010" pitchFamily="2" charset="0"/>
              </a:rPr>
              <a:t>i</a:t>
            </a:r>
            <a:r>
              <a:rPr lang="en-US" sz="4800" dirty="0" smtClean="0">
                <a:latin typeface="Kruti Dev 010" pitchFamily="2" charset="0"/>
              </a:rPr>
              <a:t>= </a:t>
            </a:r>
            <a:r>
              <a:rPr lang="en-US" sz="4800" dirty="0" err="1" smtClean="0">
                <a:latin typeface="Kruti Dev 010" pitchFamily="2" charset="0"/>
              </a:rPr>
              <a:t>Øekad</a:t>
            </a:r>
            <a:r>
              <a:rPr lang="en-US" sz="4800" dirty="0" smtClean="0">
                <a:latin typeface="Kruti Dev 010" pitchFamily="2" charset="0"/>
              </a:rPr>
              <a:t> </a:t>
            </a:r>
            <a:r>
              <a:rPr lang="en-US" sz="4400" dirty="0" smtClean="0">
                <a:latin typeface="Kruti Dev 010" pitchFamily="2" charset="0"/>
              </a:rPr>
              <a:t>259@dk;Z ;kstuk@2018</a:t>
            </a:r>
          </a:p>
          <a:p>
            <a:pPr algn="ctr">
              <a:buNone/>
            </a:pPr>
            <a:r>
              <a:rPr lang="en-US" sz="4400" dirty="0" smtClean="0">
                <a:latin typeface="Kruti Dev 010" pitchFamily="2" charset="0"/>
              </a:rPr>
              <a:t>11 </a:t>
            </a:r>
            <a:r>
              <a:rPr lang="en-US" sz="4400" dirty="0" err="1" smtClean="0">
                <a:latin typeface="Kruti Dev 010" pitchFamily="2" charset="0"/>
              </a:rPr>
              <a:t>ekpZ</a:t>
            </a:r>
            <a:r>
              <a:rPr lang="en-US" sz="4400" dirty="0" smtClean="0">
                <a:latin typeface="Kruti Dev 010" pitchFamily="2" charset="0"/>
              </a:rPr>
              <a:t> 2018</a:t>
            </a:r>
            <a:endParaRPr lang="en-US" sz="5400" dirty="0" smtClean="0">
              <a:latin typeface="Kruti Dev 010" pitchFamily="2" charset="0"/>
            </a:endParaRPr>
          </a:p>
          <a:p>
            <a:pPr algn="ctr">
              <a:buNone/>
            </a:pPr>
            <a:endParaRPr lang="en-US" sz="5400" dirty="0">
              <a:latin typeface="Kruti Dev 010 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smtClean="0">
                <a:latin typeface="Kruti Dev 011" pitchFamily="2" charset="0"/>
              </a:rPr>
              <a:t/>
            </a:r>
            <a:br>
              <a:rPr lang="en-US" b="1" dirty="0" smtClean="0">
                <a:latin typeface="Kruti Dev 011" pitchFamily="2" charset="0"/>
              </a:rPr>
            </a:br>
            <a:r>
              <a:rPr lang="en-US" b="1" dirty="0" err="1" smtClean="0">
                <a:latin typeface="Kruti Dev 010" pitchFamily="2" charset="0"/>
              </a:rPr>
              <a:t>Nk</a:t>
            </a:r>
            <a:r>
              <a:rPr lang="en-US" b="1" dirty="0" smtClean="0">
                <a:latin typeface="Kruti Dev 010" pitchFamily="2" charset="0"/>
              </a:rPr>
              <a:t>= la[;k </a:t>
            </a:r>
            <a:r>
              <a:rPr lang="en-US" b="1" dirty="0" err="1" smtClean="0">
                <a:latin typeface="Kruti Dev 010" pitchFamily="2" charset="0"/>
              </a:rPr>
              <a:t>esa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o`f</a:t>
            </a:r>
            <a:r>
              <a:rPr lang="en-US" b="1" dirty="0" smtClean="0">
                <a:latin typeface="Kruti Dev 010" pitchFamily="2" charset="0"/>
              </a:rPr>
              <a:t>) ,</a:t>
            </a:r>
            <a:r>
              <a:rPr lang="en-US" b="1" dirty="0" err="1" smtClean="0">
                <a:latin typeface="Kruti Dev 010" pitchFamily="2" charset="0"/>
              </a:rPr>
              <a:t>oa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Nk</a:t>
            </a:r>
            <a:r>
              <a:rPr lang="en-US" b="1" dirty="0" smtClean="0">
                <a:latin typeface="Kruti Dev 010" pitchFamily="2" charset="0"/>
              </a:rPr>
              <a:t>=</a:t>
            </a:r>
            <a:r>
              <a:rPr lang="en-US" b="1" dirty="0" err="1" smtClean="0">
                <a:latin typeface="Kruti Dev 010" pitchFamily="2" charset="0"/>
              </a:rPr>
              <a:t>ksa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lokZaxh.k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fodkl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gsrq</a:t>
            </a:r>
            <a:r>
              <a:rPr lang="en-US" b="1" dirty="0" smtClean="0">
                <a:latin typeface="Kruti Dev 010" pitchFamily="2" charset="0"/>
              </a:rPr>
              <a:t> ;</a:t>
            </a:r>
            <a:r>
              <a:rPr lang="en-US" b="1" dirty="0" err="1" smtClean="0">
                <a:latin typeface="Kruti Dev 010" pitchFamily="2" charset="0"/>
              </a:rPr>
              <a:t>kstuk</a:t>
            </a:r>
            <a:r>
              <a:rPr lang="en-US" b="1" dirty="0" smtClean="0">
                <a:latin typeface="Kruti Dev 010" pitchFamily="2" charset="0"/>
              </a:rPr>
              <a:t> 2018 &amp; 19</a:t>
            </a:r>
            <a:r>
              <a:rPr lang="en-US" dirty="0" smtClean="0">
                <a:latin typeface="Kruti Dev 011" pitchFamily="2" charset="0"/>
              </a:rPr>
              <a:t/>
            </a:r>
            <a:br>
              <a:rPr lang="en-US" dirty="0" smtClean="0">
                <a:latin typeface="Kruti Dev 011" pitchFamily="2" charset="0"/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2209800"/>
          <a:ext cx="6705600" cy="431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295400"/>
                <a:gridCol w="1828800"/>
                <a:gridCol w="381000"/>
              </a:tblGrid>
              <a:tr h="6858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latin typeface="Kruti Dev 010" pitchFamily="2" charset="0"/>
                          <a:ea typeface="SimSun"/>
                        </a:rPr>
                        <a:t>o"kZ</a:t>
                      </a:r>
                      <a:endParaRPr lang="en-US" sz="36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latin typeface="Kruti Dev 010" pitchFamily="2" charset="0"/>
                          <a:ea typeface="SimSun"/>
                        </a:rPr>
                        <a:t>okLrfod</a:t>
                      </a:r>
                      <a:r>
                        <a:rPr lang="en-US" sz="3600" b="1" dirty="0" smtClean="0">
                          <a:latin typeface="Kruti Dev 010" pitchFamily="2" charset="0"/>
                          <a:ea typeface="SimSun"/>
                        </a:rPr>
                        <a:t> </a:t>
                      </a:r>
                      <a:r>
                        <a:rPr lang="en-US" sz="3600" b="1" dirty="0" err="1" smtClean="0">
                          <a:latin typeface="Kruti Dev 010" pitchFamily="2" charset="0"/>
                          <a:ea typeface="SimSun"/>
                        </a:rPr>
                        <a:t>Nk</a:t>
                      </a:r>
                      <a:r>
                        <a:rPr lang="en-US" sz="3600" b="1" dirty="0">
                          <a:latin typeface="Kruti Dev 010" pitchFamily="2" charset="0"/>
                          <a:ea typeface="SimSun"/>
                        </a:rPr>
                        <a:t>= la[;k</a:t>
                      </a:r>
                      <a:endParaRPr lang="en-US" sz="36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600" kern="1200" dirty="0" err="1" smtClean="0">
                          <a:solidFill>
                            <a:srgbClr val="7030A0"/>
                          </a:solidFill>
                          <a:latin typeface="Kruti Dev 010" pitchFamily="2" charset="0"/>
                          <a:ea typeface="SimSun"/>
                          <a:cs typeface="+mn-cs"/>
                        </a:rPr>
                        <a:t>fg-ek</a:t>
                      </a:r>
                      <a:r>
                        <a:rPr kumimoji="0" lang="en-US" sz="3600" kern="1200" dirty="0" smtClean="0">
                          <a:solidFill>
                            <a:srgbClr val="7030A0"/>
                          </a:solidFill>
                          <a:latin typeface="Kruti Dev 010" pitchFamily="2" charset="0"/>
                          <a:ea typeface="SimSun"/>
                          <a:cs typeface="+mn-cs"/>
                        </a:rPr>
                        <a:t>-</a:t>
                      </a:r>
                      <a:endParaRPr kumimoji="0" lang="en-US" sz="3600" kern="1200" dirty="0">
                        <a:solidFill>
                          <a:srgbClr val="7030A0"/>
                        </a:solidFill>
                        <a:latin typeface="Kruti Dev 010" pitchFamily="2" charset="0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C00000"/>
                          </a:solidFill>
                          <a:latin typeface="Kruti Dev 010" pitchFamily="2" charset="0"/>
                          <a:ea typeface="SimSun"/>
                        </a:rPr>
                        <a:t>va-ek</a:t>
                      </a:r>
                      <a:r>
                        <a:rPr lang="en-US" sz="36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C00000"/>
                          </a:solidFill>
                          <a:latin typeface="Kruti Dev 010" pitchFamily="2" charset="0"/>
                          <a:ea typeface="SimSun"/>
                        </a:rPr>
                        <a:t>-</a:t>
                      </a:r>
                      <a:endParaRPr lang="en-US" sz="36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00000"/>
                        </a:solidFill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C00000"/>
                          </a:solidFill>
                          <a:latin typeface="Kruti Dev 010" pitchFamily="2" charset="0"/>
                          <a:ea typeface="SimSun"/>
                        </a:rPr>
                        <a:t>dqy</a:t>
                      </a:r>
                      <a:endParaRPr lang="en-US" sz="36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00000"/>
                        </a:solidFill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Kruti Dev 010" pitchFamily="2" charset="0"/>
                          <a:ea typeface="SimSun"/>
                        </a:rPr>
                        <a:t>2015&amp;16</a:t>
                      </a:r>
                      <a:endParaRPr lang="en-US" sz="36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164</a:t>
                      </a:r>
                      <a:endParaRPr lang="en-US" sz="3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346</a:t>
                      </a:r>
                      <a:endParaRPr lang="en-US" sz="3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Kruti Dev 010" pitchFamily="2" charset="0"/>
                          <a:ea typeface="SimSun"/>
                        </a:rPr>
                        <a:t>2016&amp;17</a:t>
                      </a:r>
                      <a:endParaRPr lang="en-US" sz="36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207</a:t>
                      </a:r>
                      <a:endParaRPr lang="en-US" sz="3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386</a:t>
                      </a:r>
                      <a:endParaRPr lang="en-US" sz="3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latin typeface="Kruti Dev 010" pitchFamily="2" charset="0"/>
                          <a:ea typeface="SimSun"/>
                        </a:rPr>
                        <a:t>2017&amp;18</a:t>
                      </a:r>
                      <a:endParaRPr lang="en-US" sz="36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237</a:t>
                      </a:r>
                      <a:endParaRPr lang="en-US" sz="3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392</a:t>
                      </a:r>
                      <a:endParaRPr lang="en-US" sz="3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2590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Kruti Dev 011" pitchFamily="2" charset="0"/>
              </a:rPr>
              <a:t/>
            </a:r>
            <a:br>
              <a:rPr lang="en-US" sz="2000" b="1" dirty="0" smtClean="0">
                <a:latin typeface="Kruti Dev 011" pitchFamily="2" charset="0"/>
              </a:rPr>
            </a:br>
            <a:r>
              <a:rPr lang="en-US" sz="2000" b="1" dirty="0" smtClean="0">
                <a:latin typeface="Kruti Dev 011" pitchFamily="2" charset="0"/>
              </a:rPr>
              <a:t/>
            </a:r>
            <a:br>
              <a:rPr lang="en-US" sz="2000" b="1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/>
            </a:r>
            <a:br>
              <a:rPr lang="en-US" sz="2000" dirty="0" smtClean="0">
                <a:latin typeface="Kruti Dev 011" pitchFamily="2" charset="0"/>
              </a:rPr>
            </a:br>
            <a:r>
              <a:rPr lang="en-US" sz="2000" dirty="0" smtClean="0">
                <a:latin typeface="Kruti Dev 011" pitchFamily="2" charset="0"/>
              </a:rPr>
              <a:t>   </a:t>
            </a:r>
            <a:r>
              <a:rPr lang="en-US" sz="32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Nk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= la[;k dh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izxfr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bl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ckr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dks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izsfjr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djrh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gS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]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fd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Hkfo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";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ds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fy;s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,d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vPNh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dk;Z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;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kstuk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cuk;h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tkos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rkfd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izxfr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ds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iFk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esa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fdlh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izdkj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dh ck/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kk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mRiUu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 u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>gksosaA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  <a:t/>
            </a:r>
            <a:br>
              <a:rPr lang="en-US" sz="2800" dirty="0">
                <a:solidFill>
                  <a:schemeClr val="tx1">
                    <a:lumMod val="95000"/>
                  </a:schemeClr>
                </a:solidFill>
                <a:latin typeface="Kruti Dev 010" pitchFamily="2" charset="0"/>
              </a:rPr>
            </a:br>
            <a:endParaRPr lang="en-US" sz="2400" dirty="0">
              <a:solidFill>
                <a:schemeClr val="tx1">
                  <a:lumMod val="95000"/>
                </a:schemeClr>
              </a:solidFill>
              <a:latin typeface="Kruti Dev 010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2667000"/>
          <a:ext cx="7467600" cy="356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4038600"/>
                <a:gridCol w="1219200"/>
              </a:tblGrid>
              <a:tr h="872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Kruti Dev 010" pitchFamily="2" charset="0"/>
                          <a:ea typeface="SimSun"/>
                        </a:rPr>
                        <a:t>o"kZ</a:t>
                      </a:r>
                      <a:endParaRPr lang="en-US" sz="32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Kruti Dev 010" pitchFamily="2" charset="0"/>
                          <a:ea typeface="SimSun"/>
                        </a:rPr>
                        <a:t>izLrkfor</a:t>
                      </a:r>
                      <a:r>
                        <a:rPr lang="en-US" sz="3200" b="1" dirty="0">
                          <a:latin typeface="Kruti Dev 010" pitchFamily="2" charset="0"/>
                          <a:ea typeface="SimSun"/>
                        </a:rPr>
                        <a:t> </a:t>
                      </a:r>
                      <a:r>
                        <a:rPr lang="en-US" sz="3200" b="1" dirty="0" err="1">
                          <a:latin typeface="Kruti Dev 010" pitchFamily="2" charset="0"/>
                          <a:ea typeface="SimSun"/>
                        </a:rPr>
                        <a:t>Nk</a:t>
                      </a:r>
                      <a:r>
                        <a:rPr lang="en-US" sz="3200" b="1" dirty="0">
                          <a:latin typeface="Kruti Dev 010" pitchFamily="2" charset="0"/>
                          <a:ea typeface="SimSun"/>
                        </a:rPr>
                        <a:t>= la[;k</a:t>
                      </a:r>
                      <a:endParaRPr lang="en-US" sz="32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4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Kruti Dev 010" pitchFamily="2" charset="0"/>
                          <a:ea typeface="SimSun"/>
                        </a:rPr>
                        <a:t>2016&amp;17</a:t>
                      </a:r>
                      <a:endParaRPr lang="en-US" sz="3200" dirty="0">
                        <a:solidFill>
                          <a:srgbClr val="0070C0"/>
                        </a:solidFill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Kruti Dev 010" pitchFamily="2" charset="0"/>
                          <a:ea typeface="SimSun"/>
                        </a:rPr>
                        <a:t>390</a:t>
                      </a:r>
                      <a:endParaRPr lang="en-US" sz="32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6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Kruti Dev 010" pitchFamily="2" charset="0"/>
                          <a:ea typeface="SimSun"/>
                        </a:rPr>
                        <a:t>2017&amp;18</a:t>
                      </a:r>
                      <a:endParaRPr lang="en-US" sz="3200" dirty="0">
                        <a:solidFill>
                          <a:srgbClr val="0070C0"/>
                        </a:solidFill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Kruti Dev 010" pitchFamily="2" charset="0"/>
                          <a:ea typeface="SimSun"/>
                        </a:rPr>
                        <a:t>440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Kruti Dev 010" pitchFamily="2" charset="0"/>
                          <a:ea typeface="SimSun"/>
                        </a:rPr>
                        <a:t>2018&amp;19</a:t>
                      </a:r>
                      <a:endParaRPr lang="en-US" sz="3200" dirty="0">
                        <a:solidFill>
                          <a:srgbClr val="0070C0"/>
                        </a:solidFill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Kruti Dev 010" pitchFamily="2" charset="0"/>
                          <a:ea typeface="SimSun"/>
                        </a:rPr>
                        <a:t>440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Kruti Dev 010" pitchFamily="2" charset="0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5400" b="1" dirty="0" smtClean="0">
                <a:latin typeface="Kruti Dev 010" pitchFamily="2" charset="0"/>
              </a:rPr>
              <a:t>     </a:t>
            </a:r>
            <a:r>
              <a:rPr lang="en-US" sz="5400" b="1" dirty="0" err="1" smtClean="0">
                <a:latin typeface="Kruti Dev 010" pitchFamily="2" charset="0"/>
              </a:rPr>
              <a:t>mijksDr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Nk</a:t>
            </a:r>
            <a:r>
              <a:rPr lang="en-US" sz="5400" b="1" dirty="0" smtClean="0">
                <a:latin typeface="Kruti Dev 010" pitchFamily="2" charset="0"/>
              </a:rPr>
              <a:t>= la[;k rd </a:t>
            </a:r>
            <a:r>
              <a:rPr lang="en-US" sz="5400" b="1" dirty="0" err="1" smtClean="0">
                <a:latin typeface="Kruti Dev 010" pitchFamily="2" charset="0"/>
              </a:rPr>
              <a:t>igqapus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ds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fy;s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gekjs</a:t>
            </a:r>
            <a:r>
              <a:rPr lang="en-US" sz="5400" b="1" dirty="0" smtClean="0">
                <a:latin typeface="Kruti Dev 010" pitchFamily="2" charset="0"/>
              </a:rPr>
              <a:t> }</a:t>
            </a:r>
            <a:r>
              <a:rPr lang="en-US" sz="5400" b="1" dirty="0" err="1" smtClean="0">
                <a:latin typeface="Kruti Dev 010" pitchFamily="2" charset="0"/>
              </a:rPr>
              <a:t>kjk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fd;s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x;s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iz;klksa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ds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vfrfjDr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fuEu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iz;kl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djus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gkasxsA</a:t>
            </a:r>
            <a:endParaRPr lang="en-US" sz="5400" b="1" dirty="0" smtClean="0">
              <a:latin typeface="Kruti Dev 010" pitchFamily="2" charset="0"/>
            </a:endParaRPr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Kruti Dev 010" pitchFamily="2" charset="0"/>
              </a:rPr>
              <a:t>ikB</a:t>
            </a:r>
            <a:r>
              <a:rPr lang="en-US" sz="5400" b="1" dirty="0" smtClean="0">
                <a:latin typeface="Kruti Dev 010" pitchFamily="2" charset="0"/>
              </a:rPr>
              <a:t>~;</a:t>
            </a:r>
            <a:r>
              <a:rPr lang="en-US" sz="5400" b="1" dirty="0" err="1" smtClean="0">
                <a:latin typeface="Kruti Dev 010" pitchFamily="2" charset="0"/>
              </a:rPr>
              <a:t>Øe</a:t>
            </a:r>
            <a:endParaRPr lang="en-US" sz="5400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n-US" sz="3600" b="1" dirty="0" smtClean="0">
                <a:latin typeface="Kruti Dev 010" pitchFamily="2" charset="0"/>
              </a:rPr>
              <a:t>  </a:t>
            </a:r>
            <a:r>
              <a:rPr lang="en-US" sz="3600" b="1" dirty="0" err="1" smtClean="0">
                <a:latin typeface="Kruti Dev 010" pitchFamily="2" charset="0"/>
              </a:rPr>
              <a:t>fo|ky</a:t>
            </a:r>
            <a:r>
              <a:rPr lang="en-US" sz="3600" b="1" dirty="0">
                <a:latin typeface="Kruti Dev 010" pitchFamily="2" charset="0"/>
              </a:rPr>
              <a:t>; </a:t>
            </a:r>
            <a:r>
              <a:rPr lang="en-US" sz="3600" b="1" dirty="0" err="1">
                <a:latin typeface="Kruti Dev 010" pitchFamily="2" charset="0"/>
              </a:rPr>
              <a:t>orZeku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esa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ek</a:t>
            </a:r>
            <a:r>
              <a:rPr lang="en-US" sz="3600" b="1" dirty="0">
                <a:latin typeface="Kruti Dev 010" pitchFamily="2" charset="0"/>
              </a:rPr>
              <a:t>/;fed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e.My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Hkksiky</a:t>
            </a:r>
            <a:r>
              <a:rPr lang="en-US" sz="3600" b="1" dirty="0">
                <a:latin typeface="Kruti Dev 010" pitchFamily="2" charset="0"/>
              </a:rPr>
              <a:t> }</a:t>
            </a:r>
            <a:r>
              <a:rPr lang="en-US" sz="3600" b="1" dirty="0" err="1">
                <a:latin typeface="Kruti Dev 010" pitchFamily="2" charset="0"/>
              </a:rPr>
              <a:t>kjk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ekU;rk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izkIr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gSA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vr</a:t>
            </a:r>
            <a:r>
              <a:rPr lang="en-US" sz="3600" b="1" dirty="0">
                <a:latin typeface="Kruti Dev 010" pitchFamily="2" charset="0"/>
              </a:rPr>
              <a:t>% </a:t>
            </a:r>
            <a:r>
              <a:rPr lang="en-US" sz="3600" b="1" dirty="0" err="1">
                <a:latin typeface="Kruti Dev 010" pitchFamily="2" charset="0"/>
              </a:rPr>
              <a:t>ek</a:t>
            </a:r>
            <a:r>
              <a:rPr lang="en-US" sz="3600" b="1" dirty="0">
                <a:latin typeface="Kruti Dev 010" pitchFamily="2" charset="0"/>
              </a:rPr>
              <a:t>/;fed </a:t>
            </a:r>
            <a:r>
              <a:rPr lang="en-US" sz="3600" b="1" dirty="0" err="1" smtClean="0">
                <a:latin typeface="Kruti Dev 010" pitchFamily="2" charset="0"/>
              </a:rPr>
              <a:t>f'k</a:t>
            </a:r>
            <a:r>
              <a:rPr lang="en-US" sz="3600" b="1" dirty="0" smtClean="0">
                <a:latin typeface="Kruti Dev 010" pitchFamily="2" charset="0"/>
              </a:rPr>
              <a:t>{</a:t>
            </a:r>
            <a:r>
              <a:rPr lang="en-US" sz="3600" b="1" dirty="0" err="1" smtClean="0">
                <a:latin typeface="Kruti Dev 010" pitchFamily="2" charset="0"/>
              </a:rPr>
              <a:t>kk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e.My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>
                <a:latin typeface="Kruti Dev 010" pitchFamily="2" charset="0"/>
              </a:rPr>
              <a:t>}</a:t>
            </a:r>
            <a:r>
              <a:rPr lang="en-US" sz="3600" b="1" dirty="0" err="1">
                <a:latin typeface="Kruti Dev 010" pitchFamily="2" charset="0"/>
              </a:rPr>
              <a:t>kjk</a:t>
            </a:r>
            <a:r>
              <a:rPr lang="en-US" sz="3600" b="1" dirty="0">
                <a:latin typeface="Kruti Dev 010" pitchFamily="2" charset="0"/>
              </a:rPr>
              <a:t> fu/</a:t>
            </a:r>
            <a:r>
              <a:rPr lang="en-US" sz="3600" b="1" dirty="0" err="1">
                <a:latin typeface="Kruti Dev 010" pitchFamily="2" charset="0"/>
              </a:rPr>
              <a:t>kkZfjr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ikB</a:t>
            </a:r>
            <a:r>
              <a:rPr lang="en-US" sz="3600" b="1" dirty="0">
                <a:latin typeface="Kruti Dev 010" pitchFamily="2" charset="0"/>
              </a:rPr>
              <a:t>~;</a:t>
            </a:r>
            <a:r>
              <a:rPr lang="en-US" sz="3600" b="1" dirty="0" err="1">
                <a:latin typeface="Kruti Dev 010" pitchFamily="2" charset="0"/>
              </a:rPr>
              <a:t>dze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dk</a:t>
            </a:r>
            <a:r>
              <a:rPr lang="en-US" sz="3600" b="1" dirty="0">
                <a:latin typeface="Kruti Dev 010" pitchFamily="2" charset="0"/>
              </a:rPr>
              <a:t> v/;</a:t>
            </a:r>
            <a:r>
              <a:rPr lang="en-US" sz="3600" b="1" dirty="0" err="1">
                <a:latin typeface="Kruti Dev 010" pitchFamily="2" charset="0"/>
              </a:rPr>
              <a:t>kiu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dk;Z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fd;k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tk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jgk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gSA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fo|ky</a:t>
            </a:r>
            <a:r>
              <a:rPr lang="en-US" sz="3600" b="1" dirty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d{</a:t>
            </a:r>
            <a:r>
              <a:rPr lang="en-US" sz="3600" b="1" dirty="0" err="1" smtClean="0">
                <a:latin typeface="Kruti Dev 010" pitchFamily="2" charset="0"/>
              </a:rPr>
              <a:t>kk</a:t>
            </a:r>
            <a:r>
              <a:rPr lang="en-US" sz="3600" b="1" dirty="0" smtClean="0">
                <a:latin typeface="Kruti Dev 010" pitchFamily="2" charset="0"/>
              </a:rPr>
              <a:t> 9 o 10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vfuok;Z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fo"k</a:t>
            </a:r>
            <a:r>
              <a:rPr lang="en-US" sz="3600" b="1" dirty="0" smtClean="0">
                <a:latin typeface="Kruti Dev 010" pitchFamily="2" charset="0"/>
              </a:rPr>
              <a:t>; o </a:t>
            </a:r>
            <a:r>
              <a:rPr lang="en-US" sz="3600" b="1" dirty="0">
                <a:latin typeface="Kruti Dev 010" pitchFamily="2" charset="0"/>
              </a:rPr>
              <a:t>d{</a:t>
            </a:r>
            <a:r>
              <a:rPr lang="en-US" sz="3600" b="1" dirty="0" err="1">
                <a:latin typeface="Kruti Dev 010" pitchFamily="2" charset="0"/>
              </a:rPr>
              <a:t>kk</a:t>
            </a:r>
            <a:r>
              <a:rPr lang="en-US" sz="3600" b="1" dirty="0">
                <a:latin typeface="Kruti Dev 010" pitchFamily="2" charset="0"/>
              </a:rPr>
              <a:t> 11 o 12 </a:t>
            </a:r>
            <a:r>
              <a:rPr lang="en-US" sz="3600" b="1" dirty="0" err="1">
                <a:latin typeface="Kruti Dev 010" pitchFamily="2" charset="0"/>
              </a:rPr>
              <a:t>esa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foKku</a:t>
            </a:r>
            <a:r>
              <a:rPr lang="en-US" sz="3600" b="1" dirty="0">
                <a:latin typeface="Kruti Dev 010" pitchFamily="2" charset="0"/>
              </a:rPr>
              <a:t> o </a:t>
            </a:r>
            <a:r>
              <a:rPr lang="en-US" sz="3600" b="1" dirty="0" err="1">
                <a:latin typeface="Kruti Dev 010" pitchFamily="2" charset="0"/>
              </a:rPr>
              <a:t>okf.kT</a:t>
            </a:r>
            <a:r>
              <a:rPr lang="en-US" sz="3600" b="1" dirty="0">
                <a:latin typeface="Kruti Dev 010" pitchFamily="2" charset="0"/>
              </a:rPr>
              <a:t>; </a:t>
            </a:r>
            <a:r>
              <a:rPr lang="en-US" sz="3600" b="1" dirty="0" err="1">
                <a:latin typeface="Kruti Dev 010" pitchFamily="2" charset="0"/>
              </a:rPr>
              <a:t>ladk</a:t>
            </a:r>
            <a:r>
              <a:rPr lang="en-US" sz="3600" b="1" dirty="0">
                <a:latin typeface="Kruti Dev 010" pitchFamily="2" charset="0"/>
              </a:rPr>
              <a:t>; </a:t>
            </a:r>
            <a:r>
              <a:rPr lang="en-US" sz="3600" b="1" dirty="0" err="1">
                <a:latin typeface="Kruti Dev 010" pitchFamily="2" charset="0"/>
              </a:rPr>
              <a:t>esa</a:t>
            </a:r>
            <a:r>
              <a:rPr lang="en-US" sz="3600" b="1" dirty="0">
                <a:latin typeface="Kruti Dev 010" pitchFamily="2" charset="0"/>
              </a:rPr>
              <a:t> v</a:t>
            </a:r>
            <a:r>
              <a:rPr lang="en-US" sz="3600" b="1" dirty="0" smtClean="0">
                <a:latin typeface="Kruti Dev 010" pitchFamily="2" charset="0"/>
              </a:rPr>
              <a:t>/;</a:t>
            </a:r>
            <a:r>
              <a:rPr lang="en-US" sz="3600" b="1" dirty="0" err="1" smtClean="0">
                <a:latin typeface="Kruti Dev 010" pitchFamily="2" charset="0"/>
              </a:rPr>
              <a:t>kiu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fd;k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tk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jgk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gSA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vkxkeh</a:t>
            </a:r>
            <a:r>
              <a:rPr lang="en-US" sz="3600" b="1" dirty="0" smtClean="0">
                <a:latin typeface="Kruti Dev 010" pitchFamily="2" charset="0"/>
              </a:rPr>
              <a:t> l=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okf.kT</a:t>
            </a:r>
            <a:r>
              <a:rPr lang="en-US" sz="3600" b="1" dirty="0" smtClean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ladk</a:t>
            </a:r>
            <a:r>
              <a:rPr lang="en-US" sz="3600" b="1" dirty="0" smtClean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oSdfYid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fo"k</a:t>
            </a:r>
            <a:r>
              <a:rPr lang="en-US" sz="3600" b="1" dirty="0" smtClean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ds</a:t>
            </a:r>
            <a:r>
              <a:rPr lang="en-US" sz="3600" b="1" dirty="0" smtClean="0">
                <a:latin typeface="Kruti Dev 010" pitchFamily="2" charset="0"/>
              </a:rPr>
              <a:t> :</a:t>
            </a:r>
            <a:r>
              <a:rPr lang="en-US" sz="3600" b="1" dirty="0" err="1" smtClean="0">
                <a:latin typeface="Kruti Dev 010" pitchFamily="2" charset="0"/>
              </a:rPr>
              <a:t>i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dEI;wVj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fo"k</a:t>
            </a:r>
            <a:r>
              <a:rPr lang="en-US" sz="3600" b="1" dirty="0" smtClean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izkajHk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fd;k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tkosxkA</a:t>
            </a:r>
            <a:r>
              <a:rPr lang="en-US" sz="3600" b="1" dirty="0" smtClean="0">
                <a:latin typeface="Kruti Dev 010" pitchFamily="2" charset="0"/>
              </a:rPr>
              <a:t> </a:t>
            </a:r>
          </a:p>
          <a:p>
            <a:pPr lvl="0" algn="just">
              <a:buNone/>
            </a:pPr>
            <a:r>
              <a:rPr lang="en-US" sz="3900" b="1" dirty="0" err="1" smtClean="0">
                <a:latin typeface="Kruti Dev 010" pitchFamily="2" charset="0"/>
              </a:rPr>
              <a:t>ek</a:t>
            </a:r>
            <a:r>
              <a:rPr lang="en-US" sz="3900" b="1" dirty="0" smtClean="0">
                <a:latin typeface="Kruti Dev 010" pitchFamily="2" charset="0"/>
              </a:rPr>
              <a:t>/;e%&amp; </a:t>
            </a:r>
          </a:p>
          <a:p>
            <a:pPr lvl="0" algn="just">
              <a:buNone/>
            </a:pPr>
            <a:r>
              <a:rPr lang="en-US" sz="3900" b="1" dirty="0" smtClean="0">
                <a:latin typeface="Kruti Dev 010" pitchFamily="2" charset="0"/>
              </a:rPr>
              <a:t>        </a:t>
            </a:r>
            <a:r>
              <a:rPr lang="en-US" sz="3600" b="1" dirty="0" err="1" smtClean="0">
                <a:latin typeface="Kruti Dev 010" pitchFamily="2" charset="0"/>
              </a:rPr>
              <a:t>fgUnh</a:t>
            </a:r>
            <a:r>
              <a:rPr lang="en-US" sz="3600" b="1" dirty="0" smtClean="0">
                <a:latin typeface="Kruti Dev 010" pitchFamily="2" charset="0"/>
              </a:rPr>
              <a:t> o </a:t>
            </a:r>
            <a:r>
              <a:rPr lang="en-US" sz="3600" b="1" dirty="0" err="1" smtClean="0">
                <a:latin typeface="Kruti Dev 010" pitchFamily="2" charset="0"/>
              </a:rPr>
              <a:t>vaxzsth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ek</a:t>
            </a:r>
            <a:r>
              <a:rPr lang="en-US" sz="3600" b="1" dirty="0" smtClean="0">
                <a:latin typeface="Kruti Dev 010" pitchFamily="2" charset="0"/>
              </a:rPr>
              <a:t>/;e </a:t>
            </a:r>
            <a:r>
              <a:rPr lang="en-US" sz="3600" b="1" dirty="0" err="1" smtClean="0">
                <a:latin typeface="Kruti Dev 010" pitchFamily="2" charset="0"/>
              </a:rPr>
              <a:t>esa</a:t>
            </a:r>
            <a:r>
              <a:rPr lang="en-US" sz="3600" b="1" dirty="0" smtClean="0">
                <a:latin typeface="Kruti Dev 010" pitchFamily="2" charset="0"/>
              </a:rPr>
              <a:t> v/;</a:t>
            </a:r>
            <a:r>
              <a:rPr lang="en-US" sz="3600" b="1" dirty="0" err="1" smtClean="0">
                <a:latin typeface="Kruti Dev 010" pitchFamily="2" charset="0"/>
              </a:rPr>
              <a:t>kiu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djk;k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tk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jgk</a:t>
            </a:r>
            <a:r>
              <a:rPr lang="en-US" sz="3600" b="1" dirty="0" smtClean="0">
                <a:latin typeface="Kruti Dev 010" pitchFamily="2" charset="0"/>
              </a:rPr>
              <a:t>  </a:t>
            </a:r>
            <a:r>
              <a:rPr lang="en-US" sz="3600" b="1" dirty="0" err="1" smtClean="0">
                <a:latin typeface="Kruti Dev 010" pitchFamily="2" charset="0"/>
              </a:rPr>
              <a:t>gSA</a:t>
            </a:r>
            <a:endParaRPr lang="en-US" sz="3600" b="1" dirty="0" smtClean="0">
              <a:latin typeface="Kruti Dev 010" pitchFamily="2" charset="0"/>
            </a:endParaRPr>
          </a:p>
          <a:p>
            <a:pPr lvl="0" algn="just"/>
            <a:endParaRPr lang="en-US" sz="3600" b="1" dirty="0">
              <a:latin typeface="Kruti Dev 011" pitchFamily="2" charset="0"/>
            </a:endParaRPr>
          </a:p>
          <a:p>
            <a:pPr lvl="0" algn="just"/>
            <a:endParaRPr lang="en-US" sz="3600" b="1" dirty="0" smtClean="0">
              <a:latin typeface="Kruti Dev 011" pitchFamily="2" charset="0"/>
            </a:endParaRPr>
          </a:p>
          <a:p>
            <a:pPr lvl="0" algn="just"/>
            <a:endParaRPr lang="en-US" sz="3600" b="1" dirty="0">
              <a:latin typeface="Kruti Dev 011" pitchFamily="2" charset="0"/>
            </a:endParaRPr>
          </a:p>
          <a:p>
            <a:pPr lvl="0" algn="just"/>
            <a:endParaRPr lang="en-US" sz="3600" b="1" dirty="0" smtClean="0">
              <a:latin typeface="Kruti Dev 011" pitchFamily="2" charset="0"/>
            </a:endParaRPr>
          </a:p>
          <a:p>
            <a:pPr lvl="0" algn="just"/>
            <a:endParaRPr lang="en-US" sz="3600" b="1" dirty="0">
              <a:latin typeface="Kruti Dev 011" pitchFamily="2" charset="0"/>
            </a:endParaRPr>
          </a:p>
          <a:p>
            <a:pPr lvl="0" algn="just"/>
            <a:endParaRPr lang="en-US" sz="3600" b="1" dirty="0" smtClean="0">
              <a:latin typeface="Kruti Dev 011" pitchFamily="2" charset="0"/>
            </a:endParaRPr>
          </a:p>
          <a:p>
            <a:pPr lvl="0" algn="just"/>
            <a:endParaRPr lang="en-US" sz="3600" b="1" dirty="0">
              <a:latin typeface="Kruti Dev 011" pitchFamily="2" charset="0"/>
            </a:endParaRPr>
          </a:p>
          <a:p>
            <a:pPr lvl="0" algn="just">
              <a:buNone/>
            </a:pPr>
            <a:endParaRPr lang="en-US" sz="3600" dirty="0">
              <a:latin typeface="Kruti Dev 011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 advTm="25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950</TotalTime>
  <Words>2038</Words>
  <Application>Microsoft Office PowerPoint</Application>
  <PresentationFormat>On-screen Show (4:3)</PresentationFormat>
  <Paragraphs>273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  ¼e/; Hkkjr f'k{kk lfefr }kjk lapkfyr½</vt:lpstr>
      <vt:lpstr>Slide 2</vt:lpstr>
      <vt:lpstr>Slide 3</vt:lpstr>
      <vt:lpstr>Slide 4</vt:lpstr>
      <vt:lpstr>      vkxkeh l= 2018&amp;19 gsrq dk;Z ;kstuk </vt:lpstr>
      <vt:lpstr>                                 Nk= la[;k esa o`f) ,oa Nk=ksa ds lokZaxh.k fodkl gsrq ;kstuk 2018 &amp; 19 </vt:lpstr>
      <vt:lpstr>                       Nk= la[;k dh izxfr bl ckr dks izsfjr djrh gS] fd Hkfo"; ds fy;s ,d vPNh dk;Z ;kstuk cuk;h tkos rkfd izxfr ds iFk esa fdlh izdkj dh ck/kk mRiUu u gksosaA </vt:lpstr>
      <vt:lpstr>Slide 8</vt:lpstr>
      <vt:lpstr>ikB~;Øe</vt:lpstr>
      <vt:lpstr>izk/;kid] v/;kid ,oa fo|kfFkZ;ksa dh lgHkkfxrk </vt:lpstr>
      <vt:lpstr>xq.koRrk dk fodkl </vt:lpstr>
      <vt:lpstr>Jh xq:os ue%</vt:lpstr>
      <vt:lpstr>f‘k{kd dY;k.k dks”k</vt:lpstr>
      <vt:lpstr>ekfld leh{kk cSBd</vt:lpstr>
      <vt:lpstr>f'k{kd</vt:lpstr>
      <vt:lpstr>[ksydwn</vt:lpstr>
      <vt:lpstr>[ksy izfr;ksfxrk;sa 2017&amp;18</vt:lpstr>
      <vt:lpstr>Slide 18</vt:lpstr>
      <vt:lpstr>'kSf{k.kksRrj lkaLd`frd xfrfof/k;k¡ 2017&amp;18</vt:lpstr>
      <vt:lpstr>Slide 20</vt:lpstr>
      <vt:lpstr>lkfgfR;d xfrfof/k;k¡ 2017&amp;18</vt:lpstr>
      <vt:lpstr>Slide 22</vt:lpstr>
      <vt:lpstr>Slide 23</vt:lpstr>
      <vt:lpstr>fo|ky;hu xfrfof/k;k¡</vt:lpstr>
      <vt:lpstr>Slide 25</vt:lpstr>
      <vt:lpstr>,u-,l-,l-</vt:lpstr>
      <vt:lpstr>Slide 27</vt:lpstr>
      <vt:lpstr>iqLrdky; o okpuky;</vt:lpstr>
      <vt:lpstr>Hkou</vt:lpstr>
      <vt:lpstr>QuhZpj </vt:lpstr>
      <vt:lpstr>midj.k ,oa dEI;wVj</vt:lpstr>
      <vt:lpstr>dk;kZy;</vt:lpstr>
      <vt:lpstr>vkfFkZd lalk/ku ds vU; L=ksr</vt:lpstr>
      <vt:lpstr>/kU;okn!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Nk= la[;k esa o`f) ,oa Nk=ksa ds lokZaxh.k fodkl gsrq ;kstuk</dc:title>
  <dc:creator>Hemant</dc:creator>
  <cp:lastModifiedBy>abc</cp:lastModifiedBy>
  <cp:revision>244</cp:revision>
  <dcterms:created xsi:type="dcterms:W3CDTF">2016-03-18T06:37:57Z</dcterms:created>
  <dcterms:modified xsi:type="dcterms:W3CDTF">2018-03-26T09:45:27Z</dcterms:modified>
</cp:coreProperties>
</file>